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6" r:id="rId2"/>
  </p:sldIdLst>
  <p:sldSz cx="9144000" cy="6858000" type="screen4x3"/>
  <p:notesSz cx="9929813" cy="1435735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56" autoAdjust="0"/>
    <p:restoredTop sz="96067" autoAdjust="0"/>
  </p:normalViewPr>
  <p:slideViewPr>
    <p:cSldViewPr>
      <p:cViewPr varScale="1">
        <p:scale>
          <a:sx n="112" d="100"/>
          <a:sy n="112" d="100"/>
        </p:scale>
        <p:origin x="-1968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6D274A6-E149-4107-8672-73ABC857117D}" type="doc">
      <dgm:prSet loTypeId="urn:microsoft.com/office/officeart/2005/8/layout/cycle8" loCatId="cycle" qsTypeId="urn:microsoft.com/office/officeart/2005/8/quickstyle/simple1" qsCatId="simple" csTypeId="urn:microsoft.com/office/officeart/2005/8/colors/accent1_2" csCatId="accent1" phldr="1"/>
      <dgm:spPr/>
    </dgm:pt>
    <dgm:pt modelId="{ED68624B-2CDE-47B0-8961-B7FFDE81DEAE}">
      <dgm:prSet phldrT="[Text]"/>
      <dgm:spPr/>
      <dgm:t>
        <a:bodyPr/>
        <a:lstStyle/>
        <a:p>
          <a:r>
            <a:rPr lang="fi-FI" dirty="0"/>
            <a:t>Vision</a:t>
          </a:r>
        </a:p>
      </dgm:t>
    </dgm:pt>
    <dgm:pt modelId="{AEC4194B-34E5-4BE9-B3AA-EE05D75C6CF5}" type="parTrans" cxnId="{C32898D0-4EB4-4217-949A-0B4938FFDF14}">
      <dgm:prSet/>
      <dgm:spPr/>
      <dgm:t>
        <a:bodyPr/>
        <a:lstStyle/>
        <a:p>
          <a:endParaRPr lang="fi-FI"/>
        </a:p>
      </dgm:t>
    </dgm:pt>
    <dgm:pt modelId="{42E128A4-70B1-4B79-998D-56058531F74E}" type="sibTrans" cxnId="{C32898D0-4EB4-4217-949A-0B4938FFDF14}">
      <dgm:prSet/>
      <dgm:spPr/>
      <dgm:t>
        <a:bodyPr/>
        <a:lstStyle/>
        <a:p>
          <a:endParaRPr lang="fi-FI"/>
        </a:p>
      </dgm:t>
    </dgm:pt>
    <dgm:pt modelId="{BE065CAD-22D9-4DBD-BD99-ADB9D302A62F}">
      <dgm:prSet phldrT="[Text]"/>
      <dgm:spPr/>
      <dgm:t>
        <a:bodyPr/>
        <a:lstStyle/>
        <a:p>
          <a:r>
            <a:rPr lang="fi-FI" dirty="0"/>
            <a:t>Mission</a:t>
          </a:r>
        </a:p>
        <a:p>
          <a:r>
            <a:rPr lang="fi-FI" dirty="0" err="1"/>
            <a:t>Core</a:t>
          </a:r>
          <a:r>
            <a:rPr lang="fi-FI" dirty="0"/>
            <a:t> </a:t>
          </a:r>
          <a:r>
            <a:rPr lang="fi-FI" dirty="0" err="1"/>
            <a:t>Skills</a:t>
          </a:r>
          <a:endParaRPr lang="fi-FI" dirty="0"/>
        </a:p>
        <a:p>
          <a:r>
            <a:rPr lang="fi-FI" dirty="0" err="1"/>
            <a:t>Values</a:t>
          </a:r>
          <a:endParaRPr lang="fi-FI" dirty="0"/>
        </a:p>
      </dgm:t>
    </dgm:pt>
    <dgm:pt modelId="{856F42E5-8111-4E35-A27C-A2C6787F7E9D}" type="parTrans" cxnId="{132AB864-61DE-42C0-A34B-E3AA966A19BE}">
      <dgm:prSet/>
      <dgm:spPr/>
      <dgm:t>
        <a:bodyPr/>
        <a:lstStyle/>
        <a:p>
          <a:endParaRPr lang="fi-FI"/>
        </a:p>
      </dgm:t>
    </dgm:pt>
    <dgm:pt modelId="{A03DD65A-2710-461E-BC3B-056C064DC7D4}" type="sibTrans" cxnId="{132AB864-61DE-42C0-A34B-E3AA966A19BE}">
      <dgm:prSet/>
      <dgm:spPr/>
      <dgm:t>
        <a:bodyPr/>
        <a:lstStyle/>
        <a:p>
          <a:endParaRPr lang="fi-FI"/>
        </a:p>
      </dgm:t>
    </dgm:pt>
    <dgm:pt modelId="{C18CCBB9-7CF6-4564-9A93-861F549906DF}">
      <dgm:prSet phldrT="[Text]"/>
      <dgm:spPr/>
      <dgm:t>
        <a:bodyPr/>
        <a:lstStyle/>
        <a:p>
          <a:r>
            <a:rPr lang="fi-FI" dirty="0"/>
            <a:t>Strategic </a:t>
          </a:r>
          <a:r>
            <a:rPr lang="fi-FI" dirty="0" err="1"/>
            <a:t>Goals</a:t>
          </a:r>
          <a:endParaRPr lang="fi-FI" dirty="0"/>
        </a:p>
      </dgm:t>
    </dgm:pt>
    <dgm:pt modelId="{EA9D9A18-9506-4860-B832-C6E27AE9D6B6}" type="parTrans" cxnId="{2A1D1EAB-DECF-4ED2-AFBA-E79B52F4C244}">
      <dgm:prSet/>
      <dgm:spPr/>
      <dgm:t>
        <a:bodyPr/>
        <a:lstStyle/>
        <a:p>
          <a:endParaRPr lang="fi-FI"/>
        </a:p>
      </dgm:t>
    </dgm:pt>
    <dgm:pt modelId="{B09F37C7-0716-4C80-AE60-D4526115BA99}" type="sibTrans" cxnId="{2A1D1EAB-DECF-4ED2-AFBA-E79B52F4C244}">
      <dgm:prSet/>
      <dgm:spPr/>
      <dgm:t>
        <a:bodyPr/>
        <a:lstStyle/>
        <a:p>
          <a:endParaRPr lang="fi-FI"/>
        </a:p>
      </dgm:t>
    </dgm:pt>
    <dgm:pt modelId="{9D0F3C54-9ABB-4775-B2AA-5DBD467B3545}" type="pres">
      <dgm:prSet presAssocID="{36D274A6-E149-4107-8672-73ABC857117D}" presName="compositeShape" presStyleCnt="0">
        <dgm:presLayoutVars>
          <dgm:chMax val="7"/>
          <dgm:dir/>
          <dgm:resizeHandles val="exact"/>
        </dgm:presLayoutVars>
      </dgm:prSet>
      <dgm:spPr/>
    </dgm:pt>
    <dgm:pt modelId="{78C8FF62-942D-42B5-A646-EE78B284574D}" type="pres">
      <dgm:prSet presAssocID="{36D274A6-E149-4107-8672-73ABC857117D}" presName="wedge1" presStyleLbl="node1" presStyleIdx="0" presStyleCnt="3"/>
      <dgm:spPr/>
      <dgm:t>
        <a:bodyPr/>
        <a:lstStyle/>
        <a:p>
          <a:endParaRPr lang="es-ES"/>
        </a:p>
      </dgm:t>
    </dgm:pt>
    <dgm:pt modelId="{CEEBA540-83FC-4BE2-BC01-9584ED90A0EE}" type="pres">
      <dgm:prSet presAssocID="{36D274A6-E149-4107-8672-73ABC857117D}" presName="dummy1a" presStyleCnt="0"/>
      <dgm:spPr/>
    </dgm:pt>
    <dgm:pt modelId="{01151387-6A98-4179-8DA7-E85DBECC3776}" type="pres">
      <dgm:prSet presAssocID="{36D274A6-E149-4107-8672-73ABC857117D}" presName="dummy1b" presStyleCnt="0"/>
      <dgm:spPr/>
    </dgm:pt>
    <dgm:pt modelId="{F00A7CB4-9D22-497B-BA59-D8AA5060BF56}" type="pres">
      <dgm:prSet presAssocID="{36D274A6-E149-4107-8672-73ABC857117D}" presName="wedge1Tx" presStyleLbl="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9779FCEE-F4AA-4192-91A2-1EB13DD27748}" type="pres">
      <dgm:prSet presAssocID="{36D274A6-E149-4107-8672-73ABC857117D}" presName="wedge2" presStyleLbl="node1" presStyleIdx="1" presStyleCnt="3"/>
      <dgm:spPr/>
      <dgm:t>
        <a:bodyPr/>
        <a:lstStyle/>
        <a:p>
          <a:endParaRPr lang="es-ES"/>
        </a:p>
      </dgm:t>
    </dgm:pt>
    <dgm:pt modelId="{0ACDCD22-AB47-4F61-BA52-44A93DA481EF}" type="pres">
      <dgm:prSet presAssocID="{36D274A6-E149-4107-8672-73ABC857117D}" presName="dummy2a" presStyleCnt="0"/>
      <dgm:spPr/>
    </dgm:pt>
    <dgm:pt modelId="{4C328B7B-322E-4ED8-AD95-520FED9E6E1A}" type="pres">
      <dgm:prSet presAssocID="{36D274A6-E149-4107-8672-73ABC857117D}" presName="dummy2b" presStyleCnt="0"/>
      <dgm:spPr/>
    </dgm:pt>
    <dgm:pt modelId="{854128C4-2F4B-483C-A8DA-AA9D108CB1DD}" type="pres">
      <dgm:prSet presAssocID="{36D274A6-E149-4107-8672-73ABC857117D}" presName="wedge2Tx" presStyleLbl="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06F62496-3825-47C6-96E6-AF8078165710}" type="pres">
      <dgm:prSet presAssocID="{36D274A6-E149-4107-8672-73ABC857117D}" presName="wedge3" presStyleLbl="node1" presStyleIdx="2" presStyleCnt="3"/>
      <dgm:spPr/>
      <dgm:t>
        <a:bodyPr/>
        <a:lstStyle/>
        <a:p>
          <a:endParaRPr lang="es-ES"/>
        </a:p>
      </dgm:t>
    </dgm:pt>
    <dgm:pt modelId="{67BB911B-A555-4914-A129-6C1111013359}" type="pres">
      <dgm:prSet presAssocID="{36D274A6-E149-4107-8672-73ABC857117D}" presName="dummy3a" presStyleCnt="0"/>
      <dgm:spPr/>
    </dgm:pt>
    <dgm:pt modelId="{DC98A741-EF45-4E73-B1BD-D486966AFACD}" type="pres">
      <dgm:prSet presAssocID="{36D274A6-E149-4107-8672-73ABC857117D}" presName="dummy3b" presStyleCnt="0"/>
      <dgm:spPr/>
    </dgm:pt>
    <dgm:pt modelId="{802E5050-18E1-4B50-8862-FFE8B4338CBA}" type="pres">
      <dgm:prSet presAssocID="{36D274A6-E149-4107-8672-73ABC857117D}" presName="wedge3Tx" presStyleLbl="node1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9FEE9A4A-4FEB-47A3-83BB-93B12ABBECE5}" type="pres">
      <dgm:prSet presAssocID="{42E128A4-70B1-4B79-998D-56058531F74E}" presName="arrowWedge1" presStyleLbl="fgSibTrans2D1" presStyleIdx="0" presStyleCnt="3"/>
      <dgm:spPr/>
    </dgm:pt>
    <dgm:pt modelId="{B79C4024-BFAA-4CC4-AE94-A03BC8E285EF}" type="pres">
      <dgm:prSet presAssocID="{A03DD65A-2710-461E-BC3B-056C064DC7D4}" presName="arrowWedge2" presStyleLbl="fgSibTrans2D1" presStyleIdx="1" presStyleCnt="3"/>
      <dgm:spPr/>
    </dgm:pt>
    <dgm:pt modelId="{2DA3951A-7332-4B10-B99C-A4526568EE4B}" type="pres">
      <dgm:prSet presAssocID="{B09F37C7-0716-4C80-AE60-D4526115BA99}" presName="arrowWedge3" presStyleLbl="fgSibTrans2D1" presStyleIdx="2" presStyleCnt="3"/>
      <dgm:spPr/>
    </dgm:pt>
  </dgm:ptLst>
  <dgm:cxnLst>
    <dgm:cxn modelId="{72932FCF-093B-4152-975B-4F6D09540474}" type="presOf" srcId="{C18CCBB9-7CF6-4564-9A93-861F549906DF}" destId="{06F62496-3825-47C6-96E6-AF8078165710}" srcOrd="0" destOrd="0" presId="urn:microsoft.com/office/officeart/2005/8/layout/cycle8"/>
    <dgm:cxn modelId="{132AB864-61DE-42C0-A34B-E3AA966A19BE}" srcId="{36D274A6-E149-4107-8672-73ABC857117D}" destId="{BE065CAD-22D9-4DBD-BD99-ADB9D302A62F}" srcOrd="1" destOrd="0" parTransId="{856F42E5-8111-4E35-A27C-A2C6787F7E9D}" sibTransId="{A03DD65A-2710-461E-BC3B-056C064DC7D4}"/>
    <dgm:cxn modelId="{C32898D0-4EB4-4217-949A-0B4938FFDF14}" srcId="{36D274A6-E149-4107-8672-73ABC857117D}" destId="{ED68624B-2CDE-47B0-8961-B7FFDE81DEAE}" srcOrd="0" destOrd="0" parTransId="{AEC4194B-34E5-4BE9-B3AA-EE05D75C6CF5}" sibTransId="{42E128A4-70B1-4B79-998D-56058531F74E}"/>
    <dgm:cxn modelId="{0CBCF28B-6B42-435B-ABB1-2B24F8987717}" type="presOf" srcId="{BE065CAD-22D9-4DBD-BD99-ADB9D302A62F}" destId="{854128C4-2F4B-483C-A8DA-AA9D108CB1DD}" srcOrd="1" destOrd="0" presId="urn:microsoft.com/office/officeart/2005/8/layout/cycle8"/>
    <dgm:cxn modelId="{11C2ED17-86C0-4E0C-BFD6-5D35B3F7CD2C}" type="presOf" srcId="{C18CCBB9-7CF6-4564-9A93-861F549906DF}" destId="{802E5050-18E1-4B50-8862-FFE8B4338CBA}" srcOrd="1" destOrd="0" presId="urn:microsoft.com/office/officeart/2005/8/layout/cycle8"/>
    <dgm:cxn modelId="{2A1D1EAB-DECF-4ED2-AFBA-E79B52F4C244}" srcId="{36D274A6-E149-4107-8672-73ABC857117D}" destId="{C18CCBB9-7CF6-4564-9A93-861F549906DF}" srcOrd="2" destOrd="0" parTransId="{EA9D9A18-9506-4860-B832-C6E27AE9D6B6}" sibTransId="{B09F37C7-0716-4C80-AE60-D4526115BA99}"/>
    <dgm:cxn modelId="{99B4EA89-98D7-4639-892B-2508EE41673F}" type="presOf" srcId="{ED68624B-2CDE-47B0-8961-B7FFDE81DEAE}" destId="{F00A7CB4-9D22-497B-BA59-D8AA5060BF56}" srcOrd="1" destOrd="0" presId="urn:microsoft.com/office/officeart/2005/8/layout/cycle8"/>
    <dgm:cxn modelId="{98F06C19-61C6-4011-9C43-FBA38DFA8280}" type="presOf" srcId="{ED68624B-2CDE-47B0-8961-B7FFDE81DEAE}" destId="{78C8FF62-942D-42B5-A646-EE78B284574D}" srcOrd="0" destOrd="0" presId="urn:microsoft.com/office/officeart/2005/8/layout/cycle8"/>
    <dgm:cxn modelId="{26E17B6D-5939-4EC1-9121-3DED0467B2C6}" type="presOf" srcId="{BE065CAD-22D9-4DBD-BD99-ADB9D302A62F}" destId="{9779FCEE-F4AA-4192-91A2-1EB13DD27748}" srcOrd="0" destOrd="0" presId="urn:microsoft.com/office/officeart/2005/8/layout/cycle8"/>
    <dgm:cxn modelId="{7D319544-B427-4B1D-BA96-4F2EC22A90FB}" type="presOf" srcId="{36D274A6-E149-4107-8672-73ABC857117D}" destId="{9D0F3C54-9ABB-4775-B2AA-5DBD467B3545}" srcOrd="0" destOrd="0" presId="urn:microsoft.com/office/officeart/2005/8/layout/cycle8"/>
    <dgm:cxn modelId="{CE77EB30-F362-4ED8-B7D8-080F39FEE044}" type="presParOf" srcId="{9D0F3C54-9ABB-4775-B2AA-5DBD467B3545}" destId="{78C8FF62-942D-42B5-A646-EE78B284574D}" srcOrd="0" destOrd="0" presId="urn:microsoft.com/office/officeart/2005/8/layout/cycle8"/>
    <dgm:cxn modelId="{BA4B9CE2-3BC4-4B01-B427-58C3B6E1B8F9}" type="presParOf" srcId="{9D0F3C54-9ABB-4775-B2AA-5DBD467B3545}" destId="{CEEBA540-83FC-4BE2-BC01-9584ED90A0EE}" srcOrd="1" destOrd="0" presId="urn:microsoft.com/office/officeart/2005/8/layout/cycle8"/>
    <dgm:cxn modelId="{3C9F4399-D28D-47A0-979E-97CE6F9B7F42}" type="presParOf" srcId="{9D0F3C54-9ABB-4775-B2AA-5DBD467B3545}" destId="{01151387-6A98-4179-8DA7-E85DBECC3776}" srcOrd="2" destOrd="0" presId="urn:microsoft.com/office/officeart/2005/8/layout/cycle8"/>
    <dgm:cxn modelId="{409BA641-8EA6-4AFF-97CD-0A8D1A394B72}" type="presParOf" srcId="{9D0F3C54-9ABB-4775-B2AA-5DBD467B3545}" destId="{F00A7CB4-9D22-497B-BA59-D8AA5060BF56}" srcOrd="3" destOrd="0" presId="urn:microsoft.com/office/officeart/2005/8/layout/cycle8"/>
    <dgm:cxn modelId="{FCE6FC87-37A9-4E1E-BFF8-B304FB2C3699}" type="presParOf" srcId="{9D0F3C54-9ABB-4775-B2AA-5DBD467B3545}" destId="{9779FCEE-F4AA-4192-91A2-1EB13DD27748}" srcOrd="4" destOrd="0" presId="urn:microsoft.com/office/officeart/2005/8/layout/cycle8"/>
    <dgm:cxn modelId="{0494148A-E269-48FA-82B8-0D307D9FDB12}" type="presParOf" srcId="{9D0F3C54-9ABB-4775-B2AA-5DBD467B3545}" destId="{0ACDCD22-AB47-4F61-BA52-44A93DA481EF}" srcOrd="5" destOrd="0" presId="urn:microsoft.com/office/officeart/2005/8/layout/cycle8"/>
    <dgm:cxn modelId="{91E178F3-815E-4EE4-8883-AE6BA82BCEF9}" type="presParOf" srcId="{9D0F3C54-9ABB-4775-B2AA-5DBD467B3545}" destId="{4C328B7B-322E-4ED8-AD95-520FED9E6E1A}" srcOrd="6" destOrd="0" presId="urn:microsoft.com/office/officeart/2005/8/layout/cycle8"/>
    <dgm:cxn modelId="{292D88D4-ABD7-49EE-908B-C7849FEEC2C9}" type="presParOf" srcId="{9D0F3C54-9ABB-4775-B2AA-5DBD467B3545}" destId="{854128C4-2F4B-483C-A8DA-AA9D108CB1DD}" srcOrd="7" destOrd="0" presId="urn:microsoft.com/office/officeart/2005/8/layout/cycle8"/>
    <dgm:cxn modelId="{A4AC8830-25C8-4666-B88B-4793000357E0}" type="presParOf" srcId="{9D0F3C54-9ABB-4775-B2AA-5DBD467B3545}" destId="{06F62496-3825-47C6-96E6-AF8078165710}" srcOrd="8" destOrd="0" presId="urn:microsoft.com/office/officeart/2005/8/layout/cycle8"/>
    <dgm:cxn modelId="{D0C71622-C4F0-447B-ACBA-56DD23ED814E}" type="presParOf" srcId="{9D0F3C54-9ABB-4775-B2AA-5DBD467B3545}" destId="{67BB911B-A555-4914-A129-6C1111013359}" srcOrd="9" destOrd="0" presId="urn:microsoft.com/office/officeart/2005/8/layout/cycle8"/>
    <dgm:cxn modelId="{D095C925-C14C-474F-A4B1-4E5AAF50E5E8}" type="presParOf" srcId="{9D0F3C54-9ABB-4775-B2AA-5DBD467B3545}" destId="{DC98A741-EF45-4E73-B1BD-D486966AFACD}" srcOrd="10" destOrd="0" presId="urn:microsoft.com/office/officeart/2005/8/layout/cycle8"/>
    <dgm:cxn modelId="{A708D9D9-99BA-4A8E-A150-085EB19EEEDB}" type="presParOf" srcId="{9D0F3C54-9ABB-4775-B2AA-5DBD467B3545}" destId="{802E5050-18E1-4B50-8862-FFE8B4338CBA}" srcOrd="11" destOrd="0" presId="urn:microsoft.com/office/officeart/2005/8/layout/cycle8"/>
    <dgm:cxn modelId="{4C468F8F-161C-4B29-A532-6BC98CC81351}" type="presParOf" srcId="{9D0F3C54-9ABB-4775-B2AA-5DBD467B3545}" destId="{9FEE9A4A-4FEB-47A3-83BB-93B12ABBECE5}" srcOrd="12" destOrd="0" presId="urn:microsoft.com/office/officeart/2005/8/layout/cycle8"/>
    <dgm:cxn modelId="{C049B18F-078F-4C05-BC93-092B0D0C990E}" type="presParOf" srcId="{9D0F3C54-9ABB-4775-B2AA-5DBD467B3545}" destId="{B79C4024-BFAA-4CC4-AE94-A03BC8E285EF}" srcOrd="13" destOrd="0" presId="urn:microsoft.com/office/officeart/2005/8/layout/cycle8"/>
    <dgm:cxn modelId="{FE274EC1-559C-42A4-855E-8768A1199B9A}" type="presParOf" srcId="{9D0F3C54-9ABB-4775-B2AA-5DBD467B3545}" destId="{2DA3951A-7332-4B10-B99C-A4526568EE4B}" srcOrd="14" destOrd="0" presId="urn:microsoft.com/office/officeart/2005/8/layout/cycle8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8C8FF62-942D-42B5-A646-EE78B284574D}">
      <dsp:nvSpPr>
        <dsp:cNvPr id="0" name=""/>
        <dsp:cNvSpPr/>
      </dsp:nvSpPr>
      <dsp:spPr>
        <a:xfrm>
          <a:off x="1450902" y="221009"/>
          <a:ext cx="2856127" cy="2856127"/>
        </a:xfrm>
        <a:prstGeom prst="pie">
          <a:avLst>
            <a:gd name="adj1" fmla="val 16200000"/>
            <a:gd name="adj2" fmla="val 18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1300" kern="1200" dirty="0"/>
            <a:t>Vision</a:t>
          </a:r>
        </a:p>
      </dsp:txBody>
      <dsp:txXfrm>
        <a:off x="2956150" y="826236"/>
        <a:ext cx="1020045" cy="850038"/>
      </dsp:txXfrm>
    </dsp:sp>
    <dsp:sp modelId="{9779FCEE-F4AA-4192-91A2-1EB13DD27748}">
      <dsp:nvSpPr>
        <dsp:cNvPr id="0" name=""/>
        <dsp:cNvSpPr/>
      </dsp:nvSpPr>
      <dsp:spPr>
        <a:xfrm>
          <a:off x="1392080" y="323014"/>
          <a:ext cx="2856127" cy="2856127"/>
        </a:xfrm>
        <a:prstGeom prst="pie">
          <a:avLst>
            <a:gd name="adj1" fmla="val 1800000"/>
            <a:gd name="adj2" fmla="val 90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1300" kern="1200" dirty="0"/>
            <a:t>Mission</a:t>
          </a:r>
        </a:p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1300" kern="1200" dirty="0" err="1"/>
            <a:t>Core</a:t>
          </a:r>
          <a:r>
            <a:rPr lang="fi-FI" sz="1300" kern="1200" dirty="0"/>
            <a:t> </a:t>
          </a:r>
          <a:r>
            <a:rPr lang="fi-FI" sz="1300" kern="1200" dirty="0" err="1"/>
            <a:t>Skills</a:t>
          </a:r>
          <a:endParaRPr lang="fi-FI" sz="1300" kern="1200" dirty="0"/>
        </a:p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1300" kern="1200" dirty="0" err="1"/>
            <a:t>Values</a:t>
          </a:r>
          <a:endParaRPr lang="fi-FI" sz="1300" kern="1200" dirty="0"/>
        </a:p>
      </dsp:txBody>
      <dsp:txXfrm>
        <a:off x="2072110" y="2176097"/>
        <a:ext cx="1530068" cy="748033"/>
      </dsp:txXfrm>
    </dsp:sp>
    <dsp:sp modelId="{06F62496-3825-47C6-96E6-AF8078165710}">
      <dsp:nvSpPr>
        <dsp:cNvPr id="0" name=""/>
        <dsp:cNvSpPr/>
      </dsp:nvSpPr>
      <dsp:spPr>
        <a:xfrm>
          <a:off x="1333257" y="221009"/>
          <a:ext cx="2856127" cy="2856127"/>
        </a:xfrm>
        <a:prstGeom prst="pie">
          <a:avLst>
            <a:gd name="adj1" fmla="val 90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1300" kern="1200" dirty="0"/>
            <a:t>Strategic </a:t>
          </a:r>
          <a:r>
            <a:rPr lang="fi-FI" sz="1300" kern="1200" dirty="0" err="1"/>
            <a:t>Goals</a:t>
          </a:r>
          <a:endParaRPr lang="fi-FI" sz="1300" kern="1200" dirty="0"/>
        </a:p>
      </dsp:txBody>
      <dsp:txXfrm>
        <a:off x="1664092" y="826236"/>
        <a:ext cx="1020045" cy="850038"/>
      </dsp:txXfrm>
    </dsp:sp>
    <dsp:sp modelId="{9FEE9A4A-4FEB-47A3-83BB-93B12ABBECE5}">
      <dsp:nvSpPr>
        <dsp:cNvPr id="0" name=""/>
        <dsp:cNvSpPr/>
      </dsp:nvSpPr>
      <dsp:spPr>
        <a:xfrm>
          <a:off x="1274330" y="44201"/>
          <a:ext cx="3209743" cy="3209743"/>
        </a:xfrm>
        <a:prstGeom prst="circularArrow">
          <a:avLst>
            <a:gd name="adj1" fmla="val 5085"/>
            <a:gd name="adj2" fmla="val 327528"/>
            <a:gd name="adj3" fmla="val 1472472"/>
            <a:gd name="adj4" fmla="val 16199432"/>
            <a:gd name="adj5" fmla="val 5932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79C4024-BFAA-4CC4-AE94-A03BC8E285EF}">
      <dsp:nvSpPr>
        <dsp:cNvPr id="0" name=""/>
        <dsp:cNvSpPr/>
      </dsp:nvSpPr>
      <dsp:spPr>
        <a:xfrm>
          <a:off x="1215272" y="146025"/>
          <a:ext cx="3209743" cy="3209743"/>
        </a:xfrm>
        <a:prstGeom prst="circularArrow">
          <a:avLst>
            <a:gd name="adj1" fmla="val 5085"/>
            <a:gd name="adj2" fmla="val 327528"/>
            <a:gd name="adj3" fmla="val 8671970"/>
            <a:gd name="adj4" fmla="val 1800502"/>
            <a:gd name="adj5" fmla="val 5932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DA3951A-7332-4B10-B99C-A4526568EE4B}">
      <dsp:nvSpPr>
        <dsp:cNvPr id="0" name=""/>
        <dsp:cNvSpPr/>
      </dsp:nvSpPr>
      <dsp:spPr>
        <a:xfrm>
          <a:off x="1156213" y="44201"/>
          <a:ext cx="3209743" cy="3209743"/>
        </a:xfrm>
        <a:prstGeom prst="circularArrow">
          <a:avLst>
            <a:gd name="adj1" fmla="val 5085"/>
            <a:gd name="adj2" fmla="val 327528"/>
            <a:gd name="adj3" fmla="val 15873039"/>
            <a:gd name="adj4" fmla="val 9000000"/>
            <a:gd name="adj5" fmla="val 5932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8">
  <dgm:title val=""/>
  <dgm:desc val=""/>
  <dgm:catLst>
    <dgm:cat type="cycle" pri="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clrData>
  <dgm:layoutNode name="compositeShape">
    <dgm:varLst>
      <dgm:chMax val="7"/>
      <dgm:dir/>
      <dgm:resizeHandles val="exact"/>
    </dgm:varLst>
    <dgm:alg type="composite">
      <dgm:param type="horzAlign" val="ctr"/>
      <dgm:param type="vertAlign" val="mid"/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equ" val="1">
        <dgm:constrLst>
          <dgm:constr type="l" for="ch" forName="wedge1" refType="w" fact="0.08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dummy1a" refType="w" fact="0.5"/>
          <dgm:constr type="t" for="ch" forName="dummy1a" refType="h" fact="0.08"/>
          <dgm:constr type="l" for="ch" forName="dummy1b" refType="w" fact="0.5"/>
          <dgm:constr type="t" for="ch" forName="dummy1b" refType="h" fact="0.08"/>
          <dgm:constr type="l" for="ch" forName="wedge1Tx" refType="w" fact="0.22"/>
          <dgm:constr type="t" for="ch" forName="wedge1Tx" refType="h" fact="0.22"/>
          <dgm:constr type="w" for="ch" forName="wedge1Tx" refType="w" fact="0.56"/>
          <dgm:constr type="h" for="ch" forName="wedge1Tx" refType="h" fact="0.56"/>
          <dgm:constr type="h" for="ch" forName="arrowWedge1single" refType="w" fact="0.08"/>
          <dgm:constr type="diam" for="ch" forName="arrowWedge1single" refType="w" fact="0.84"/>
          <dgm:constr type="l" for="ch" forName="arrowWedge1single" refType="w" fact="0.5"/>
          <dgm:constr type="t" for="ch" forName="arrowWedge1single" refType="w" fact="0.5"/>
          <dgm:constr type="primFontSz" for="ch" ptType="node" op="equ"/>
        </dgm:constrLst>
      </dgm:if>
      <dgm:if name="Name2" axis="ch" ptType="node" func="cnt" op="equ" val="2">
        <dgm:constrLst>
          <dgm:constr type="l" for="ch" forName="wedge1" refType="w" fact="0.1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dummy1a" refType="w" fact="0.52"/>
          <dgm:constr type="t" for="ch" forName="dummy1a" refType="h" fact="0.08"/>
          <dgm:constr type="l" for="ch" forName="dummy1b" refType="w" fact="0.52"/>
          <dgm:constr type="t" for="ch" forName="dummy1b" refType="h" fact="0.92"/>
          <dgm:constr type="l" for="ch" forName="wedge1Tx" refType="w" fact="0.559"/>
          <dgm:constr type="t" for="ch" forName="wedge1Tx" refType="h" fact="0.3"/>
          <dgm:constr type="w" for="ch" forName="wedge1Tx" refType="w" fact="0.3"/>
          <dgm:constr type="h" for="ch" forName="wedge1Tx" refType="h" fact="0.4"/>
          <dgm:constr type="l" for="ch" forName="wedge2" refType="w" fact="0.06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dummy2a" refType="w" fact="0.48"/>
          <dgm:constr type="t" for="ch" forName="dummy2a" refType="h" fact="0.92"/>
          <dgm:constr type="l" for="ch" forName="dummy2b" refType="w" fact="0.48"/>
          <dgm:constr type="t" for="ch" forName="dummy2b" refType="h" fact="0.08"/>
          <dgm:constr type="r" for="ch" forName="wedge2Tx" refType="w" fact="0.441"/>
          <dgm:constr type="t" for="ch" forName="wedge2Tx" refType="h" fact="0.3"/>
          <dgm:constr type="w" for="ch" forName="wedge2Tx" refType="w" fact="0.3"/>
          <dgm:constr type="h" for="ch" forName="wedge2Tx" refType="h" fact="0.4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primFontSz" for="ch" ptType="node" op="equ"/>
        </dgm:constrLst>
      </dgm:if>
      <dgm:if name="Name3" axis="ch" ptType="node" func="cnt" op="equ" val="3">
        <dgm:constrLst>
          <dgm:constr type="l" for="ch" forName="wedge1" refType="w" fact="0.0973"/>
          <dgm:constr type="t" for="ch" forName="wedge1" refType="w" fact="0.07"/>
          <dgm:constr type="w" for="ch" forName="wedge1" refType="w" fact="0.84"/>
          <dgm:constr type="h" for="ch" forName="wedge1" refType="h" fact="0.84"/>
          <dgm:constr type="l" for="ch" forName="dummy1a" refType="w" fact="0.5173"/>
          <dgm:constr type="t" for="ch" forName="dummy1a" refType="h" fact="0.07"/>
          <dgm:constr type="l" for="ch" forName="dummy1b" refType="w" fact="0.8811"/>
          <dgm:constr type="t" for="ch" forName="dummy1b" refType="h" fact="0.7"/>
          <dgm:constr type="l" for="ch" forName="wedge1Tx" refType="w" fact="0.54"/>
          <dgm:constr type="t" for="ch" forName="wedge1Tx" refType="h" fact="0.248"/>
          <dgm:constr type="w" for="ch" forName="wedge1Tx" refType="w" fact="0.3"/>
          <dgm:constr type="h" for="ch" forName="wedge1Tx" refType="h" fact="0.25"/>
          <dgm:constr type="l" for="ch" forName="wedge2" refType="w" fact="0.08"/>
          <dgm:constr type="t" for="ch" forName="wedge2" refType="w" fact="0.1"/>
          <dgm:constr type="w" for="ch" forName="wedge2" refType="w" fact="0.84"/>
          <dgm:constr type="h" for="ch" forName="wedge2" refType="h" fact="0.84"/>
          <dgm:constr type="l" for="ch" forName="dummy2a" refType="w" fact="0.8637"/>
          <dgm:constr type="t" for="ch" forName="dummy2a" refType="h" fact="0.73"/>
          <dgm:constr type="l" for="ch" forName="dummy2b" refType="w" fact="0.1363"/>
          <dgm:constr type="t" for="ch" forName="dummy2b" refType="h" fact="0.73"/>
          <dgm:constr type="l" for="ch" forName="wedge2Tx" refType="w" fact="0.28"/>
          <dgm:constr type="t" for="ch" forName="wedge2Tx" refType="h" fact="0.645"/>
          <dgm:constr type="w" for="ch" forName="wedge2Tx" refType="w" fact="0.45"/>
          <dgm:constr type="h" for="ch" forName="wedge2Tx" refType="h" fact="0.22"/>
          <dgm:constr type="l" for="ch" forName="wedge3" refType="w" fact="0.0627"/>
          <dgm:constr type="t" for="ch" forName="wedge3" refType="w" fact="0.07"/>
          <dgm:constr type="w" for="ch" forName="wedge3" refType="w" fact="0.84"/>
          <dgm:constr type="h" for="ch" forName="wedge3" refType="h" fact="0.84"/>
          <dgm:constr type="l" for="ch" forName="dummy3a" refType="w" fact="0.1189"/>
          <dgm:constr type="t" for="ch" forName="dummy3a" refType="h" fact="0.7"/>
          <dgm:constr type="l" for="ch" forName="dummy3b" refType="w" fact="0.4827"/>
          <dgm:constr type="t" for="ch" forName="dummy3b" refType="h" fact="0.07"/>
          <dgm:constr type="r" for="ch" forName="wedge3Tx" refType="w" fact="0.46"/>
          <dgm:constr type="t" for="ch" forName="wedge3Tx" refType="h" fact="0.248"/>
          <dgm:constr type="w" for="ch" forName="wedge3Tx" refType="w" fact="0.3"/>
          <dgm:constr type="h" for="ch" forName="wedge3Tx" refType="h" fact="0.25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primFontSz" for="ch" ptType="node" op="equ"/>
        </dgm:constrLst>
      </dgm:if>
      <dgm:if name="Name4" axis="ch" ptType="node" func="cnt" op="equ" val="4">
        <dgm:constrLst>
          <dgm:constr type="l" for="ch" forName="wedge1" refType="w" fact="0.0941"/>
          <dgm:constr type="t" for="ch" forName="wedge1" refType="w" fact="0.0659"/>
          <dgm:constr type="w" for="ch" forName="wedge1" refType="w" fact="0.84"/>
          <dgm:constr type="h" for="ch" forName="wedge1" refType="h" fact="0.84"/>
          <dgm:constr type="l" for="ch" forName="dummy1a" refType="w" fact="0.5141"/>
          <dgm:constr type="t" for="ch" forName="dummy1a" refType="h" fact="0.0659"/>
          <dgm:constr type="l" for="ch" forName="dummy1b" refType="w" fact="0.9341"/>
          <dgm:constr type="t" for="ch" forName="dummy1b" refType="h" fact="0.4859"/>
          <dgm:constr type="l" for="ch" forName="wedge1Tx" refType="w" fact="0.54"/>
          <dgm:constr type="t" for="ch" forName="wedge1Tx" refType="h" fact="0.24"/>
          <dgm:constr type="w" for="ch" forName="wedge1Tx" refType="w" fact="0.31"/>
          <dgm:constr type="h" for="ch" forName="wedge1Tx" refType="h" fact="0.23"/>
          <dgm:constr type="l" for="ch" forName="wedge2" refType="w" fact="0.0941"/>
          <dgm:constr type="t" for="ch" forName="wedge2" refType="w" fact="0.0941"/>
          <dgm:constr type="w" for="ch" forName="wedge2" refType="w" fact="0.84"/>
          <dgm:constr type="h" for="ch" forName="wedge2" refType="h" fact="0.84"/>
          <dgm:constr type="l" for="ch" forName="dummy2a" refType="w" fact="0.9341"/>
          <dgm:constr type="t" for="ch" forName="dummy2a" refType="h" fact="0.5141"/>
          <dgm:constr type="l" for="ch" forName="dummy2b" refType="w" fact="0.5141"/>
          <dgm:constr type="t" for="ch" forName="dummy2b" refType="h" fact="0.9341"/>
          <dgm:constr type="l" for="ch" forName="wedge2Tx" refType="w" fact="0.54"/>
          <dgm:constr type="t" for="ch" forName="wedge2Tx" refType="h" fact="0.53"/>
          <dgm:constr type="w" for="ch" forName="wedge2Tx" refType="w" fact="0.31"/>
          <dgm:constr type="h" for="ch" forName="wedge2Tx" refType="h" fact="0.23"/>
          <dgm:constr type="l" for="ch" forName="wedge3" refType="w" fact="0.0659"/>
          <dgm:constr type="t" for="ch" forName="wedge3" refType="w" fact="0.0941"/>
          <dgm:constr type="w" for="ch" forName="wedge3" refType="w" fact="0.84"/>
          <dgm:constr type="h" for="ch" forName="wedge3" refType="h" fact="0.84"/>
          <dgm:constr type="l" for="ch" forName="dummy3a" refType="w" fact="0.4859"/>
          <dgm:constr type="t" for="ch" forName="dummy3a" refType="h" fact="0.9341"/>
          <dgm:constr type="l" for="ch" forName="dummy3b" refType="w" fact="0.0659"/>
          <dgm:constr type="t" for="ch" forName="dummy3b" refType="h" fact="0.5141"/>
          <dgm:constr type="r" for="ch" forName="wedge3Tx" refType="w" fact="0.46"/>
          <dgm:constr type="t" for="ch" forName="wedge3Tx" refType="h" fact="0.53"/>
          <dgm:constr type="w" for="ch" forName="wedge3Tx" refType="w" fact="0.31"/>
          <dgm:constr type="h" for="ch" forName="wedge3Tx" refType="h" fact="0.23"/>
          <dgm:constr type="l" for="ch" forName="wedge4" refType="w" fact="0.0659"/>
          <dgm:constr type="t" for="ch" forName="wedge4" refType="h" fact="0.0659"/>
          <dgm:constr type="w" for="ch" forName="wedge4" refType="w" fact="0.84"/>
          <dgm:constr type="h" for="ch" forName="wedge4" refType="h" fact="0.84"/>
          <dgm:constr type="l" for="ch" forName="dummy4a" refType="w" fact="0.0659"/>
          <dgm:constr type="t" for="ch" forName="dummy4a" refType="h" fact="0.4859"/>
          <dgm:constr type="l" for="ch" forName="dummy4b" refType="w" fact="0.4859"/>
          <dgm:constr type="t" for="ch" forName="dummy4b" refType="h" fact="0.0659"/>
          <dgm:constr type="r" for="ch" forName="wedge4Tx" refType="w" fact="0.46"/>
          <dgm:constr type="t" for="ch" forName="wedge4Tx" refType="h" fact="0.24"/>
          <dgm:constr type="w" for="ch" forName="wedge4Tx" refType="w" fact="0.31"/>
          <dgm:constr type="h" for="ch" forName="wedge4Tx" refType="h" fact="0.23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primFontSz" for="ch" ptType="node" op="equ"/>
        </dgm:constrLst>
      </dgm:if>
      <dgm:if name="Name5" axis="ch" ptType="node" func="cnt" op="equ" val="5">
        <dgm:constrLst>
          <dgm:constr type="l" for="ch" forName="wedge1" refType="w" fact="0.0918"/>
          <dgm:constr type="t" for="ch" forName="wedge1" refType="w" fact="0.0638"/>
          <dgm:constr type="w" for="ch" forName="wedge1" refType="w" fact="0.84"/>
          <dgm:constr type="h" for="ch" forName="wedge1" refType="h" fact="0.84"/>
          <dgm:constr type="l" for="ch" forName="dummy1a" refType="w" fact="0.5118"/>
          <dgm:constr type="t" for="ch" forName="dummy1a" refType="h" fact="0.0638"/>
          <dgm:constr type="l" for="ch" forName="dummy1b" refType="w" fact="0.9112"/>
          <dgm:constr type="t" for="ch" forName="dummy1b" refType="h" fact="0.354"/>
          <dgm:constr type="l" for="ch" forName="wedge1Tx" refType="w" fact="0.53"/>
          <dgm:constr type="t" for="ch" forName="wedge1Tx" refType="h" fact="0.205"/>
          <dgm:constr type="w" for="ch" forName="wedge1Tx" refType="w" fact="0.27"/>
          <dgm:constr type="h" for="ch" forName="wedge1Tx" refType="h" fact="0.18"/>
          <dgm:constr type="l" for="ch" forName="wedge2" refType="w" fact="0.099"/>
          <dgm:constr type="t" for="ch" forName="wedge2" refType="w" fact="0.0862"/>
          <dgm:constr type="w" for="ch" forName="wedge2" refType="w" fact="0.84"/>
          <dgm:constr type="h" for="ch" forName="wedge2" refType="h" fact="0.84"/>
          <dgm:constr type="l" for="ch" forName="dummy2a" refType="w" fact="0.9185"/>
          <dgm:constr type="t" for="ch" forName="dummy2a" refType="h" fact="0.3764"/>
          <dgm:constr type="l" for="ch" forName="dummy2b" refType="w" fact="0.7659"/>
          <dgm:constr type="t" for="ch" forName="dummy2b" refType="h" fact="0.846"/>
          <dgm:constr type="l" for="ch" forName="wedge2Tx" refType="w" fact="0.64"/>
          <dgm:constr type="t" for="ch" forName="wedge2Tx" refType="h" fact="0.47"/>
          <dgm:constr type="w" for="ch" forName="wedge2Tx" refType="w" fact="0.25"/>
          <dgm:constr type="h" for="ch" forName="wedge2Tx" refType="h" fact="0.2"/>
          <dgm:constr type="l" for="ch" forName="wedge3" refType="w" fact="0.08"/>
          <dgm:constr type="t" for="ch" forName="wedge3" refType="w" fact="0.1"/>
          <dgm:constr type="w" for="ch" forName="wedge3" refType="w" fact="0.84"/>
          <dgm:constr type="h" for="ch" forName="wedge3" refType="h" fact="0.84"/>
          <dgm:constr type="l" for="ch" forName="dummy3a" refType="w" fact="0.7469"/>
          <dgm:constr type="t" for="ch" forName="dummy3a" refType="h" fact="0.8598"/>
          <dgm:constr type="l" for="ch" forName="dummy3b" refType="w" fact="0.2531"/>
          <dgm:constr type="t" for="ch" forName="dummy3b" refType="h" fact="0.8598"/>
          <dgm:constr type="l" for="ch" forName="wedge3Tx" refType="w" fact="0.38"/>
          <dgm:constr type="t" for="ch" forName="wedge3Tx" refType="h" fact="0.69"/>
          <dgm:constr type="w" for="ch" forName="wedge3Tx" refType="w" fact="0.24"/>
          <dgm:constr type="h" for="ch" forName="wedge3Tx" refType="h" fact="0.22"/>
          <dgm:constr type="l" for="ch" forName="wedge4" refType="w" fact="0.061"/>
          <dgm:constr type="t" for="ch" forName="wedge4" refType="h" fact="0.0862"/>
          <dgm:constr type="w" for="ch" forName="wedge4" refType="w" fact="0.84"/>
          <dgm:constr type="h" for="ch" forName="wedge4" refType="h" fact="0.84"/>
          <dgm:constr type="l" for="ch" forName="dummy4a" refType="w" fact="0.2341"/>
          <dgm:constr type="t" for="ch" forName="dummy4a" refType="h" fact="0.846"/>
          <dgm:constr type="l" for="ch" forName="dummy4b" refType="w" fact="0.0815"/>
          <dgm:constr type="t" for="ch" forName="dummy4b" refType="h" fact="0.3764"/>
          <dgm:constr type="r" for="ch" forName="wedge4Tx" refType="w" fact="0.36"/>
          <dgm:constr type="t" for="ch" forName="wedge4Tx" refType="h" fact="0.47"/>
          <dgm:constr type="w" for="ch" forName="wedge4Tx" refType="w" fact="0.25"/>
          <dgm:constr type="h" for="ch" forName="wedge4Tx" refType="h" fact="0.2"/>
          <dgm:constr type="l" for="ch" forName="wedge5" refType="w" fact="0.0682"/>
          <dgm:constr type="t" for="ch" forName="wedge5" refType="h" fact="0.0638"/>
          <dgm:constr type="w" for="ch" forName="wedge5" refType="w" fact="0.84"/>
          <dgm:constr type="h" for="ch" forName="wedge5" refType="h" fact="0.84"/>
          <dgm:constr type="l" for="ch" forName="dummy5a" refType="w" fact="0.0888"/>
          <dgm:constr type="t" for="ch" forName="dummy5a" refType="h" fact="0.354"/>
          <dgm:constr type="l" for="ch" forName="dummy5b" refType="w" fact="0.4882"/>
          <dgm:constr type="t" for="ch" forName="dummy5b" refType="h" fact="0.0638"/>
          <dgm:constr type="r" for="ch" forName="wedge5Tx" refType="w" fact="0.47"/>
          <dgm:constr type="t" for="ch" forName="wedge5Tx" refType="h" fact="0.205"/>
          <dgm:constr type="w" for="ch" forName="wedge5Tx" refType="w" fact="0.27"/>
          <dgm:constr type="h" for="ch" forName="wedge5Tx" refType="h" fact="0.18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primFontSz" for="ch" ptType="node" op="equ"/>
        </dgm:constrLst>
      </dgm:if>
      <dgm:if name="Name6" axis="ch" ptType="node" func="cnt" op="equ" val="6">
        <dgm:constrLst>
          <dgm:constr type="l" for="ch" forName="wedge1" refType="w" fact="0.09"/>
          <dgm:constr type="t" for="ch" forName="wedge1" refType="w" fact="0.0627"/>
          <dgm:constr type="w" for="ch" forName="wedge1" refType="w" fact="0.84"/>
          <dgm:constr type="h" for="ch" forName="wedge1" refType="h" fact="0.84"/>
          <dgm:constr type="l" for="ch" forName="dummy1a" refType="w" fact="0.51"/>
          <dgm:constr type="t" for="ch" forName="dummy1a" refType="h" fact="0.0627"/>
          <dgm:constr type="l" for="ch" forName="dummy1b" refType="w" fact="0.8737"/>
          <dgm:constr type="t" for="ch" forName="dummy1b" refType="h" fact="0.2727"/>
          <dgm:constr type="l" for="ch" forName="wedge1Tx" refType="w" fact="0.53"/>
          <dgm:constr type="t" for="ch" forName="wedge1Tx" refType="h" fact="0.17"/>
          <dgm:constr type="w" for="ch" forName="wedge1Tx" refType="w" fact="0.22"/>
          <dgm:constr type="h" for="ch" forName="wedge1Tx" refType="h" fact="0.17"/>
          <dgm:constr type="l" for="ch" forName="wedge2" refType="w" fact="0.1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dummy2a" refType="w" fact="0.8837"/>
          <dgm:constr type="t" for="ch" forName="dummy2a" refType="h" fact="0.29"/>
          <dgm:constr type="l" for="ch" forName="dummy2b" refType="w" fact="0.8837"/>
          <dgm:constr type="t" for="ch" forName="dummy2b" refType="h" fact="0.71"/>
          <dgm:constr type="l" for="ch" forName="wedge2Tx" refType="w" fact="0.67"/>
          <dgm:constr type="t" for="ch" forName="wedge2Tx" refType="h" fact="0.42"/>
          <dgm:constr type="w" for="ch" forName="wedge2Tx" refType="w" fact="0.23"/>
          <dgm:constr type="h" for="ch" forName="wedge2Tx" refType="h" fact="0.165"/>
          <dgm:constr type="l" for="ch" forName="wedge3" refType="w" fact="0.09"/>
          <dgm:constr type="t" for="ch" forName="wedge3" refType="w" fact="0.0973"/>
          <dgm:constr type="w" for="ch" forName="wedge3" refType="w" fact="0.84"/>
          <dgm:constr type="h" for="ch" forName="wedge3" refType="h" fact="0.84"/>
          <dgm:constr type="l" for="ch" forName="dummy3a" refType="w" fact="0.8737"/>
          <dgm:constr type="t" for="ch" forName="dummy3a" refType="h" fact="0.7273"/>
          <dgm:constr type="l" for="ch" forName="dummy3b" refType="w" fact="0.51"/>
          <dgm:constr type="t" for="ch" forName="dummy3b" refType="h" fact="0.9373"/>
          <dgm:constr type="l" for="ch" forName="wedge3Tx" refType="w" fact="0.53"/>
          <dgm:constr type="t" for="ch" forName="wedge3Tx" refType="h" fact="0.665"/>
          <dgm:constr type="w" for="ch" forName="wedge3Tx" refType="w" fact="0.22"/>
          <dgm:constr type="h" for="ch" forName="wedge3Tx" refType="h" fact="0.17"/>
          <dgm:constr type="l" for="ch" forName="wedge4" refType="w" fact="0.07"/>
          <dgm:constr type="t" for="ch" forName="wedge4" refType="h" fact="0.0973"/>
          <dgm:constr type="w" for="ch" forName="wedge4" refType="w" fact="0.84"/>
          <dgm:constr type="h" for="ch" forName="wedge4" refType="h" fact="0.84"/>
          <dgm:constr type="l" for="ch" forName="dummy4a" refType="w" fact="0.49"/>
          <dgm:constr type="t" for="ch" forName="dummy4a" refType="h" fact="0.9373"/>
          <dgm:constr type="l" for="ch" forName="dummy4b" refType="w" fact="0.1263"/>
          <dgm:constr type="t" for="ch" forName="dummy4b" refType="h" fact="0.7273"/>
          <dgm:constr type="r" for="ch" forName="wedge4Tx" refType="w" fact="0.47"/>
          <dgm:constr type="t" for="ch" forName="wedge4Tx" refType="h" fact="0.665"/>
          <dgm:constr type="w" for="ch" forName="wedge4Tx" refType="w" fact="0.22"/>
          <dgm:constr type="h" for="ch" forName="wedge4Tx" refType="h" fact="0.17"/>
          <dgm:constr type="l" for="ch" forName="wedge5" refType="w" fact="0.06"/>
          <dgm:constr type="t" for="ch" forName="wedge5" refType="h" fact="0.08"/>
          <dgm:constr type="w" for="ch" forName="wedge5" refType="w" fact="0.84"/>
          <dgm:constr type="h" for="ch" forName="wedge5" refType="h" fact="0.84"/>
          <dgm:constr type="l" for="ch" forName="dummy5a" refType="w" fact="0.1163"/>
          <dgm:constr type="t" for="ch" forName="dummy5a" refType="h" fact="0.71"/>
          <dgm:constr type="l" for="ch" forName="dummy5b" refType="w" fact="0.1163"/>
          <dgm:constr type="t" for="ch" forName="dummy5b" refType="h" fact="0.29"/>
          <dgm:constr type="r" for="ch" forName="wedge5Tx" refType="w" fact="0.33"/>
          <dgm:constr type="t" for="ch" forName="wedge5Tx" refType="h" fact="0.42"/>
          <dgm:constr type="w" for="ch" forName="wedge5Tx" refType="w" fact="0.23"/>
          <dgm:constr type="h" for="ch" forName="wedge5Tx" refType="h" fact="0.165"/>
          <dgm:constr type="l" for="ch" forName="wedge6" refType="w" fact="0.07"/>
          <dgm:constr type="t" for="ch" forName="wedge6" refType="h" fact="0.0627"/>
          <dgm:constr type="w" for="ch" forName="wedge6" refType="w" fact="0.84"/>
          <dgm:constr type="h" for="ch" forName="wedge6" refType="h" fact="0.84"/>
          <dgm:constr type="l" for="ch" forName="dummy6a" refType="w" fact="0.1263"/>
          <dgm:constr type="t" for="ch" forName="dummy6a" refType="h" fact="0.2727"/>
          <dgm:constr type="l" for="ch" forName="dummy6b" refType="w" fact="0.49"/>
          <dgm:constr type="t" for="ch" forName="dummy6b" refType="h" fact="0.0627"/>
          <dgm:constr type="r" for="ch" forName="wedge6Tx" refType="w" fact="0.47"/>
          <dgm:constr type="t" for="ch" forName="wedge6Tx" refType="h" fact="0.17"/>
          <dgm:constr type="w" for="ch" forName="wedge6Tx" refType="w" fact="0.22"/>
          <dgm:constr type="h" for="ch" forName="wedge6Tx" refType="h" fact="0.17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h" for="ch" forName="arrowWedge6" refType="w" fact="0.08"/>
          <dgm:constr type="diam" for="ch" forName="arrowWedge6" refType="w" fact="0.84"/>
          <dgm:constr type="l" for="ch" forName="arrowWedge6" refType="w" fact="0.5"/>
          <dgm:constr type="t" for="ch" forName="arrowWedge6" refType="w" fact="0.5"/>
          <dgm:constr type="primFontSz" for="ch" ptType="node" op="equ"/>
        </dgm:constrLst>
      </dgm:if>
      <dgm:else name="Name7">
        <dgm:constrLst>
          <dgm:constr type="l" for="ch" forName="wedge1" refType="w" fact="0.0887"/>
          <dgm:constr type="t" for="ch" forName="wedge1" refType="w" fact="0.062"/>
          <dgm:constr type="w" for="ch" forName="wedge1" refType="w" fact="0.84"/>
          <dgm:constr type="h" for="ch" forName="wedge1" refType="h" fact="0.84"/>
          <dgm:constr type="l" for="ch" forName="dummy1a" refType="w" fact="0.5087"/>
          <dgm:constr type="t" for="ch" forName="dummy1a" refType="h" fact="0.062"/>
          <dgm:constr type="l" for="ch" forName="dummy1b" refType="w" fact="0.837"/>
          <dgm:constr type="t" for="ch" forName="dummy1b" refType="h" fact="0.2201"/>
          <dgm:constr type="l" for="ch" forName="wedge1Tx" refType="w" fact="0.53"/>
          <dgm:constr type="t" for="ch" forName="wedge1Tx" refType="h" fact="0.14"/>
          <dgm:constr type="w" for="ch" forName="wedge1Tx" refType="w" fact="0.2"/>
          <dgm:constr type="h" for="ch" forName="wedge1Tx" refType="h" fact="0.16"/>
          <dgm:constr type="l" for="ch" forName="wedge2" refType="w" fact="0.0995"/>
          <dgm:constr type="t" for="ch" forName="wedge2" refType="w" fact="0.0755"/>
          <dgm:constr type="w" for="ch" forName="wedge2" refType="w" fact="0.84"/>
          <dgm:constr type="h" for="ch" forName="wedge2" refType="h" fact="0.84"/>
          <dgm:constr type="l" for="ch" forName="dummy2a" refType="w" fact="0.8479"/>
          <dgm:constr type="t" for="ch" forName="dummy2a" refType="h" fact="0.2337"/>
          <dgm:constr type="l" for="ch" forName="dummy2b" refType="w" fact="0.929"/>
          <dgm:constr type="t" for="ch" forName="dummy2b" refType="h" fact="0.589"/>
          <dgm:constr type="l" for="ch" forName="wedge2Tx" refType="w" fact="0.67"/>
          <dgm:constr type="t" for="ch" forName="wedge2Tx" refType="h" fact="0.38"/>
          <dgm:constr type="w" for="ch" forName="wedge2Tx" refType="w" fact="0.23"/>
          <dgm:constr type="h" for="ch" forName="wedge2Tx" refType="h" fact="0.14"/>
          <dgm:constr type="l" for="ch" forName="wedge3" refType="w" fact="0.0956"/>
          <dgm:constr type="t" for="ch" forName="wedge3" refType="w" fact="0.0925"/>
          <dgm:constr type="w" for="ch" forName="wedge3" refType="w" fact="0.84"/>
          <dgm:constr type="h" for="ch" forName="wedge3" refType="h" fact="0.84"/>
          <dgm:constr type="l" for="ch" forName="dummy3a" refType="w" fact="0.9251"/>
          <dgm:constr type="t" for="ch" forName="dummy3a" refType="h" fact="0.6059"/>
          <dgm:constr type="l" for="ch" forName="dummy3b" refType="w" fact="0.6979"/>
          <dgm:constr type="t" for="ch" forName="dummy3b" refType="h" fact="0.8909"/>
          <dgm:constr type="l" for="ch" forName="wedge3Tx" refType="w" fact="0.635"/>
          <dgm:constr type="t" for="ch" forName="wedge3Tx" refType="h" fact="0.59"/>
          <dgm:constr type="w" for="ch" forName="wedge3Tx" refType="w" fact="0.2"/>
          <dgm:constr type="h" for="ch" forName="wedge3Tx" refType="h" fact="0.155"/>
          <dgm:constr type="l" for="ch" forName="wedge4" refType="w" fact="0.08"/>
          <dgm:constr type="t" for="ch" forName="wedge4" refType="h" fact="0.1"/>
          <dgm:constr type="w" for="ch" forName="wedge4" refType="w" fact="0.84"/>
          <dgm:constr type="h" for="ch" forName="wedge4" refType="h" fact="0.84"/>
          <dgm:constr type="l" for="ch" forName="dummy4a" refType="w" fact="0.6822"/>
          <dgm:constr type="t" for="ch" forName="dummy4a" refType="h" fact="0.8984"/>
          <dgm:constr type="l" for="ch" forName="dummy4b" refType="w" fact="0.3178"/>
          <dgm:constr type="t" for="ch" forName="dummy4b" refType="h" fact="0.8984"/>
          <dgm:constr type="l" for="ch" forName="wedge4Tx" refType="w" fact="0.4025"/>
          <dgm:constr type="t" for="ch" forName="wedge4Tx" refType="h" fact="0.76"/>
          <dgm:constr type="w" for="ch" forName="wedge4Tx" refType="w" fact="0.195"/>
          <dgm:constr type="h" for="ch" forName="wedge4Tx" refType="h" fact="0.14"/>
          <dgm:constr type="l" for="ch" forName="wedge5" refType="w" fact="0.0644"/>
          <dgm:constr type="t" for="ch" forName="wedge5" refType="h" fact="0.0925"/>
          <dgm:constr type="w" for="ch" forName="wedge5" refType="w" fact="0.84"/>
          <dgm:constr type="h" for="ch" forName="wedge5" refType="h" fact="0.84"/>
          <dgm:constr type="l" for="ch" forName="dummy5a" refType="w" fact="0.3021"/>
          <dgm:constr type="t" for="ch" forName="dummy5a" refType="h" fact="0.8909"/>
          <dgm:constr type="l" for="ch" forName="dummy5b" refType="w" fact="0.0749"/>
          <dgm:constr type="t" for="ch" forName="dummy5b" refType="h" fact="0.6059"/>
          <dgm:constr type="r" for="ch" forName="wedge5Tx" refType="w" fact="0.365"/>
          <dgm:constr type="t" for="ch" forName="wedge5Tx" refType="h" fact="0.59"/>
          <dgm:constr type="w" for="ch" forName="wedge5Tx" refType="w" fact="0.2"/>
          <dgm:constr type="h" for="ch" forName="wedge5Tx" refType="h" fact="0.155"/>
          <dgm:constr type="l" for="ch" forName="wedge6" refType="w" fact="0.0605"/>
          <dgm:constr type="t" for="ch" forName="wedge6" refType="h" fact="0.0755"/>
          <dgm:constr type="w" for="ch" forName="wedge6" refType="w" fact="0.84"/>
          <dgm:constr type="h" for="ch" forName="wedge6" refType="h" fact="0.84"/>
          <dgm:constr type="l" for="ch" forName="dummy6a" refType="w" fact="0.071"/>
          <dgm:constr type="t" for="ch" forName="dummy6a" refType="h" fact="0.589"/>
          <dgm:constr type="l" for="ch" forName="dummy6b" refType="w" fact="0.1521"/>
          <dgm:constr type="t" for="ch" forName="dummy6b" refType="h" fact="0.2337"/>
          <dgm:constr type="r" for="ch" forName="wedge6Tx" refType="w" fact="0.33"/>
          <dgm:constr type="t" for="ch" forName="wedge6Tx" refType="h" fact="0.38"/>
          <dgm:constr type="w" for="ch" forName="wedge6Tx" refType="w" fact="0.23"/>
          <dgm:constr type="h" for="ch" forName="wedge6Tx" refType="h" fact="0.14"/>
          <dgm:constr type="l" for="ch" forName="wedge7" refType="w" fact="0.0713"/>
          <dgm:constr type="t" for="ch" forName="wedge7" refType="h" fact="0.062"/>
          <dgm:constr type="w" for="ch" forName="wedge7" refType="w" fact="0.84"/>
          <dgm:constr type="h" for="ch" forName="wedge7" refType="h" fact="0.84"/>
          <dgm:constr type="l" for="ch" forName="dummy7a" refType="w" fact="0.163"/>
          <dgm:constr type="t" for="ch" forName="dummy7a" refType="h" fact="0.2201"/>
          <dgm:constr type="l" for="ch" forName="dummy7b" refType="w" fact="0.4913"/>
          <dgm:constr type="t" for="ch" forName="dummy7b" refType="h" fact="0.062"/>
          <dgm:constr type="r" for="ch" forName="wedge7Tx" refType="w" fact="0.47"/>
          <dgm:constr type="t" for="ch" forName="wedge7Tx" refType="h" fact="0.14"/>
          <dgm:constr type="w" for="ch" forName="wedge7Tx" refType="w" fact="0.2"/>
          <dgm:constr type="h" for="ch" forName="wedge7Tx" refType="h" fact="0.16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h" for="ch" forName="arrowWedge6" refType="w" fact="0.08"/>
          <dgm:constr type="diam" for="ch" forName="arrowWedge6" refType="w" fact="0.84"/>
          <dgm:constr type="l" for="ch" forName="arrowWedge6" refType="w" fact="0.5"/>
          <dgm:constr type="t" for="ch" forName="arrowWedge6" refType="w" fact="0.5"/>
          <dgm:constr type="h" for="ch" forName="arrowWedge7" refType="w" fact="0.08"/>
          <dgm:constr type="diam" for="ch" forName="arrowWedge7" refType="w" fact="0.84"/>
          <dgm:constr type="l" for="ch" forName="arrowWedge7" refType="w" fact="0.5"/>
          <dgm:constr type="t" for="ch" forName="arrowWedge7" refType="w" fact="0.5"/>
          <dgm:constr type="primFontSz" for="ch" ptType="node" op="equ"/>
        </dgm:constrLst>
      </dgm:else>
    </dgm:choose>
    <dgm:ruleLst/>
    <dgm:choose name="Name8">
      <dgm:if name="Name9" axis="ch" ptType="node" func="cnt" op="gte" val="1">
        <dgm:layoutNode name="wedge1">
          <dgm:alg type="sp"/>
          <dgm:choose name="Name10">
            <dgm:if name="Name11" axis="ch" ptType="node" func="cnt" op="equ" val="1">
              <dgm:shape xmlns:r="http://schemas.openxmlformats.org/officeDocument/2006/relationships" type="ellipse" r:blip="">
                <dgm:adjLst/>
              </dgm:shape>
            </dgm:if>
            <dgm:if name="Name12" axis="ch" ptType="node" func="cnt" op="equ" val="2">
              <dgm:shape xmlns:r="http://schemas.openxmlformats.org/officeDocument/2006/relationships" type="pie" r:blip="">
                <dgm:adjLst>
                  <dgm:adj idx="1" val="270"/>
                  <dgm:adj idx="2" val="90"/>
                </dgm:adjLst>
              </dgm:shape>
            </dgm:if>
            <dgm:if name="Name13" axis="ch" ptType="node" func="cnt" op="equ" val="3">
              <dgm:shape xmlns:r="http://schemas.openxmlformats.org/officeDocument/2006/relationships" type="pie" r:blip="">
                <dgm:adjLst>
                  <dgm:adj idx="1" val="270"/>
                  <dgm:adj idx="2" val="30"/>
                </dgm:adjLst>
              </dgm:shape>
            </dgm:if>
            <dgm:if name="Name14" axis="ch" ptType="node" func="cnt" op="equ" val="4">
              <dgm:shape xmlns:r="http://schemas.openxmlformats.org/officeDocument/2006/relationships" type="pie" r:blip="">
                <dgm:adjLst>
                  <dgm:adj idx="1" val="270"/>
                  <dgm:adj idx="2" val="0"/>
                </dgm:adjLst>
              </dgm:shape>
            </dgm:if>
            <dgm:if name="Name15" axis="ch" ptType="node" func="cnt" op="equ" val="5">
              <dgm:shape xmlns:r="http://schemas.openxmlformats.org/officeDocument/2006/relationships" type="pie" r:blip="">
                <dgm:adjLst>
                  <dgm:adj idx="1" val="270"/>
                  <dgm:adj idx="2" val="342"/>
                </dgm:adjLst>
              </dgm:shape>
            </dgm:if>
            <dgm:if name="Name16" axis="ch" ptType="node" func="cnt" op="equ" val="6">
              <dgm:shape xmlns:r="http://schemas.openxmlformats.org/officeDocument/2006/relationships" type="pie" r:blip="">
                <dgm:adjLst>
                  <dgm:adj idx="1" val="270"/>
                  <dgm:adj idx="2" val="330"/>
                </dgm:adjLst>
              </dgm:shape>
            </dgm:if>
            <dgm:else name="Name17">
              <dgm:shape xmlns:r="http://schemas.openxmlformats.org/officeDocument/2006/relationships" type="pie" r:blip="">
                <dgm:adjLst>
                  <dgm:adj idx="1" val="270"/>
                  <dgm:adj idx="2" val="321.4286"/>
                </dgm:adjLst>
              </dgm:shape>
            </dgm:else>
          </dgm:choose>
          <dgm:choose name="Name18">
            <dgm:if name="Name19" func="var" arg="dir" op="equ" val="norm">
              <dgm:presOf axis="ch desOrSelf" ptType="node node" st="1 1" cnt="1 0"/>
            </dgm:if>
            <dgm:else name="Name20">
              <dgm:choose name="Name21">
                <dgm:if name="Name22" axis="ch" ptType="node" func="cnt" op="equ" val="1">
                  <dgm:presOf axis="ch desOrSelf" ptType="node node" st="1 1" cnt="1 0"/>
                </dgm:if>
                <dgm:if name="Name23" axis="ch" ptType="node" func="cnt" op="equ" val="2">
                  <dgm:presOf axis="ch desOrSelf" ptType="node node" st="2 1" cnt="1 0"/>
                </dgm:if>
                <dgm:if name="Name24" axis="ch" ptType="node" func="cnt" op="equ" val="3">
                  <dgm:presOf axis="ch desOrSelf" ptType="node node" st="3 1" cnt="1 0"/>
                </dgm:if>
                <dgm:if name="Name25" axis="ch" ptType="node" func="cnt" op="equ" val="4">
                  <dgm:presOf axis="ch desOrSelf" ptType="node node" st="4 1" cnt="1 0"/>
                </dgm:if>
                <dgm:if name="Name26" axis="ch" ptType="node" func="cnt" op="equ" val="5">
                  <dgm:presOf axis="ch desOrSelf" ptType="node node" st="5 1" cnt="1 0"/>
                </dgm:if>
                <dgm:if name="Name27" axis="ch" ptType="node" func="cnt" op="equ" val="6">
                  <dgm:presOf axis="ch desOrSelf" ptType="node node" st="6 1" cnt="1 0"/>
                </dgm:if>
                <dgm:else name="Name28">
                  <dgm:presOf axis="ch desOrSelf" ptType="node node" st="7 1" cnt="1 0"/>
                </dgm:else>
              </dgm:choose>
            </dgm:else>
          </dgm:choose>
          <dgm:constrLst/>
          <dgm:ruleLst/>
        </dgm:layoutNode>
        <dgm:layoutNode name="dummy1a" moveWith="wedge1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1b" moveWith="wedge1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1Tx" moveWith="wedg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29">
            <dgm:if name="Name30" func="var" arg="dir" op="equ" val="norm">
              <dgm:presOf axis="ch desOrSelf" ptType="node node" st="1 1" cnt="1 0"/>
            </dgm:if>
            <dgm:else name="Name31">
              <dgm:choose name="Name32">
                <dgm:if name="Name33" axis="ch" ptType="node" func="cnt" op="equ" val="1">
                  <dgm:presOf axis="ch desOrSelf" ptType="node node" st="1 1" cnt="1 0"/>
                </dgm:if>
                <dgm:if name="Name34" axis="ch" ptType="node" func="cnt" op="equ" val="2">
                  <dgm:presOf axis="ch desOrSelf" ptType="node node" st="2 1" cnt="1 0"/>
                </dgm:if>
                <dgm:if name="Name35" axis="ch" ptType="node" func="cnt" op="equ" val="3">
                  <dgm:presOf axis="ch desOrSelf" ptType="node node" st="3 1" cnt="1 0"/>
                </dgm:if>
                <dgm:if name="Name36" axis="ch" ptType="node" func="cnt" op="equ" val="4">
                  <dgm:presOf axis="ch desOrSelf" ptType="node node" st="4 1" cnt="1 0"/>
                </dgm:if>
                <dgm:if name="Name37" axis="ch" ptType="node" func="cnt" op="equ" val="5">
                  <dgm:presOf axis="ch desOrSelf" ptType="node node" st="5 1" cnt="1 0"/>
                </dgm:if>
                <dgm:if name="Name38" axis="ch" ptType="node" func="cnt" op="equ" val="6">
                  <dgm:presOf axis="ch desOrSelf" ptType="node node" st="6 1" cnt="1 0"/>
                </dgm:if>
                <dgm:else name="Name39">
                  <dgm:presOf axis="ch desOrSelf" ptType="node node" st="7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40"/>
    </dgm:choose>
    <dgm:choose name="Name41">
      <dgm:if name="Name42" axis="ch" ptType="node" func="cnt" op="gte" val="2">
        <dgm:layoutNode name="wedge2">
          <dgm:alg type="sp"/>
          <dgm:choose name="Name43">
            <dgm:if name="Name44" axis="ch" ptType="node" func="cnt" op="equ" val="2">
              <dgm:shape xmlns:r="http://schemas.openxmlformats.org/officeDocument/2006/relationships" type="pie" r:blip="">
                <dgm:adjLst>
                  <dgm:adj idx="1" val="90"/>
                  <dgm:adj idx="2" val="270"/>
                </dgm:adjLst>
              </dgm:shape>
            </dgm:if>
            <dgm:if name="Name45" axis="ch" ptType="node" func="cnt" op="equ" val="3">
              <dgm:shape xmlns:r="http://schemas.openxmlformats.org/officeDocument/2006/relationships" type="pie" r:blip="">
                <dgm:adjLst>
                  <dgm:adj idx="1" val="30"/>
                  <dgm:adj idx="2" val="150"/>
                </dgm:adjLst>
              </dgm:shape>
            </dgm:if>
            <dgm:if name="Name46" axis="ch" ptType="node" func="cnt" op="equ" val="4">
              <dgm:shape xmlns:r="http://schemas.openxmlformats.org/officeDocument/2006/relationships" type="pie" r:blip="">
                <dgm:adjLst>
                  <dgm:adj idx="1" val="0"/>
                  <dgm:adj idx="2" val="90"/>
                </dgm:adjLst>
              </dgm:shape>
            </dgm:if>
            <dgm:if name="Name47" axis="ch" ptType="node" func="cnt" op="equ" val="5">
              <dgm:shape xmlns:r="http://schemas.openxmlformats.org/officeDocument/2006/relationships" type="pie" r:blip="">
                <dgm:adjLst>
                  <dgm:adj idx="1" val="342"/>
                  <dgm:adj idx="2" val="54"/>
                </dgm:adjLst>
              </dgm:shape>
            </dgm:if>
            <dgm:if name="Name48" axis="ch" ptType="node" func="cnt" op="equ" val="6">
              <dgm:shape xmlns:r="http://schemas.openxmlformats.org/officeDocument/2006/relationships" type="pie" r:blip="">
                <dgm:adjLst>
                  <dgm:adj idx="1" val="330"/>
                  <dgm:adj idx="2" val="30"/>
                </dgm:adjLst>
              </dgm:shape>
            </dgm:if>
            <dgm:else name="Name49">
              <dgm:shape xmlns:r="http://schemas.openxmlformats.org/officeDocument/2006/relationships" type="pie" r:blip="">
                <dgm:adjLst>
                  <dgm:adj idx="1" val="321.4286"/>
                  <dgm:adj idx="2" val="12.85714"/>
                </dgm:adjLst>
              </dgm:shape>
            </dgm:else>
          </dgm:choose>
          <dgm:choose name="Name50">
            <dgm:if name="Name51" func="var" arg="dir" op="equ" val="norm">
              <dgm:presOf axis="ch desOrSelf" ptType="node node" st="2 1" cnt="1 0"/>
            </dgm:if>
            <dgm:else name="Name52">
              <dgm:choose name="Name53">
                <dgm:if name="Name54" axis="ch" ptType="node" func="cnt" op="equ" val="2">
                  <dgm:presOf axis="ch desOrSelf" ptType="node node" st="1 1" cnt="1 0"/>
                </dgm:if>
                <dgm:if name="Name55" axis="ch" ptType="node" func="cnt" op="equ" val="3">
                  <dgm:presOf axis="ch desOrSelf" ptType="node node" st="2 1" cnt="1 0"/>
                </dgm:if>
                <dgm:if name="Name56" axis="ch" ptType="node" func="cnt" op="equ" val="4">
                  <dgm:presOf axis="ch desOrSelf" ptType="node node" st="3 1" cnt="1 0"/>
                </dgm:if>
                <dgm:if name="Name57" axis="ch" ptType="node" func="cnt" op="equ" val="5">
                  <dgm:presOf axis="ch desOrSelf" ptType="node node" st="4 1" cnt="1 0"/>
                </dgm:if>
                <dgm:if name="Name58" axis="ch" ptType="node" func="cnt" op="equ" val="6">
                  <dgm:presOf axis="ch desOrSelf" ptType="node node" st="5 1" cnt="1 0"/>
                </dgm:if>
                <dgm:else name="Name59">
                  <dgm:presOf axis="ch desOrSelf" ptType="node node" st="6 1" cnt="1 0"/>
                </dgm:else>
              </dgm:choose>
            </dgm:else>
          </dgm:choose>
          <dgm:constrLst/>
          <dgm:ruleLst/>
        </dgm:layoutNode>
        <dgm:layoutNode name="dummy2a" moveWith="wedge2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2b" moveWith="wedge2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2Tx" moveWith="wedge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60">
            <dgm:if name="Name61" func="var" arg="dir" op="equ" val="norm">
              <dgm:presOf axis="ch desOrSelf" ptType="node node" st="2 1" cnt="1 0"/>
            </dgm:if>
            <dgm:else name="Name62">
              <dgm:choose name="Name63">
                <dgm:if name="Name64" axis="ch" ptType="node" func="cnt" op="equ" val="2">
                  <dgm:presOf axis="ch desOrSelf" ptType="node node" st="1 1" cnt="1 0"/>
                </dgm:if>
                <dgm:if name="Name65" axis="ch" ptType="node" func="cnt" op="equ" val="3">
                  <dgm:presOf axis="ch desOrSelf" ptType="node node" st="2 1" cnt="1 0"/>
                </dgm:if>
                <dgm:if name="Name66" axis="ch" ptType="node" func="cnt" op="equ" val="4">
                  <dgm:presOf axis="ch desOrSelf" ptType="node node" st="3 1" cnt="1 0"/>
                </dgm:if>
                <dgm:if name="Name67" axis="ch" ptType="node" func="cnt" op="equ" val="5">
                  <dgm:presOf axis="ch desOrSelf" ptType="node node" st="4 1" cnt="1 0"/>
                </dgm:if>
                <dgm:if name="Name68" axis="ch" ptType="node" func="cnt" op="equ" val="6">
                  <dgm:presOf axis="ch desOrSelf" ptType="node node" st="5 1" cnt="1 0"/>
                </dgm:if>
                <dgm:else name="Name69">
                  <dgm:presOf axis="ch desOrSelf" ptType="node node" st="6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70"/>
    </dgm:choose>
    <dgm:choose name="Name71">
      <dgm:if name="Name72" axis="ch" ptType="node" func="cnt" op="gte" val="3">
        <dgm:layoutNode name="wedge3">
          <dgm:alg type="sp"/>
          <dgm:choose name="Name73">
            <dgm:if name="Name74" axis="ch" ptType="node" func="cnt" op="equ" val="3">
              <dgm:shape xmlns:r="http://schemas.openxmlformats.org/officeDocument/2006/relationships" type="pie" r:blip="">
                <dgm:adjLst>
                  <dgm:adj idx="1" val="150"/>
                  <dgm:adj idx="2" val="270"/>
                </dgm:adjLst>
              </dgm:shape>
            </dgm:if>
            <dgm:if name="Name75" axis="ch" ptType="node" func="cnt" op="equ" val="4">
              <dgm:shape xmlns:r="http://schemas.openxmlformats.org/officeDocument/2006/relationships" type="pie" r:blip="">
                <dgm:adjLst>
                  <dgm:adj idx="1" val="90"/>
                  <dgm:adj idx="2" val="180"/>
                </dgm:adjLst>
              </dgm:shape>
            </dgm:if>
            <dgm:if name="Name76" axis="ch" ptType="node" func="cnt" op="equ" val="5">
              <dgm:shape xmlns:r="http://schemas.openxmlformats.org/officeDocument/2006/relationships" type="pie" r:blip="">
                <dgm:adjLst>
                  <dgm:adj idx="1" val="54"/>
                  <dgm:adj idx="2" val="126"/>
                </dgm:adjLst>
              </dgm:shape>
            </dgm:if>
            <dgm:if name="Name77" axis="ch" ptType="node" func="cnt" op="equ" val="6">
              <dgm:shape xmlns:r="http://schemas.openxmlformats.org/officeDocument/2006/relationships" type="pie" r:blip="">
                <dgm:adjLst>
                  <dgm:adj idx="1" val="30"/>
                  <dgm:adj idx="2" val="90"/>
                </dgm:adjLst>
              </dgm:shape>
            </dgm:if>
            <dgm:else name="Name78">
              <dgm:shape xmlns:r="http://schemas.openxmlformats.org/officeDocument/2006/relationships" type="pie" r:blip="">
                <dgm:adjLst>
                  <dgm:adj idx="1" val="12.85714"/>
                  <dgm:adj idx="2" val="64.28571"/>
                </dgm:adjLst>
              </dgm:shape>
            </dgm:else>
          </dgm:choose>
          <dgm:choose name="Name79">
            <dgm:if name="Name80" func="var" arg="dir" op="equ" val="norm">
              <dgm:presOf axis="ch desOrSelf" ptType="node node" st="3 1" cnt="1 0"/>
            </dgm:if>
            <dgm:else name="Name81">
              <dgm:choose name="Name82">
                <dgm:if name="Name83" axis="ch" ptType="node" func="cnt" op="equ" val="3">
                  <dgm:presOf axis="ch desOrSelf" ptType="node node" st="1 1" cnt="1 0"/>
                </dgm:if>
                <dgm:if name="Name84" axis="ch" ptType="node" func="cnt" op="equ" val="4">
                  <dgm:presOf axis="ch desOrSelf" ptType="node node" st="2 1" cnt="1 0"/>
                </dgm:if>
                <dgm:if name="Name85" axis="ch" ptType="node" func="cnt" op="equ" val="5">
                  <dgm:presOf axis="ch desOrSelf" ptType="node node" st="3 1" cnt="1 0"/>
                </dgm:if>
                <dgm:if name="Name86" axis="ch" ptType="node" func="cnt" op="equ" val="6">
                  <dgm:presOf axis="ch desOrSelf" ptType="node node" st="4 1" cnt="1 0"/>
                </dgm:if>
                <dgm:else name="Name87">
                  <dgm:presOf axis="ch desOrSelf" ptType="node node" st="5 1" cnt="1 0"/>
                </dgm:else>
              </dgm:choose>
            </dgm:else>
          </dgm:choose>
          <dgm:constrLst/>
          <dgm:ruleLst/>
        </dgm:layoutNode>
        <dgm:layoutNode name="dummy3a" moveWith="wedge3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3b" moveWith="wedge3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3Tx" moveWith="wedge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88">
            <dgm:if name="Name89" func="var" arg="dir" op="equ" val="norm">
              <dgm:presOf axis="ch desOrSelf" ptType="node node" st="3 1" cnt="1 0"/>
            </dgm:if>
            <dgm:else name="Name90">
              <dgm:choose name="Name91">
                <dgm:if name="Name92" axis="ch" ptType="node" func="cnt" op="equ" val="3">
                  <dgm:presOf axis="ch desOrSelf" ptType="node node" st="1 1" cnt="1 0"/>
                </dgm:if>
                <dgm:if name="Name93" axis="ch" ptType="node" func="cnt" op="equ" val="4">
                  <dgm:presOf axis="ch desOrSelf" ptType="node node" st="2 1" cnt="1 0"/>
                </dgm:if>
                <dgm:if name="Name94" axis="ch" ptType="node" func="cnt" op="equ" val="5">
                  <dgm:presOf axis="ch desOrSelf" ptType="node node" st="3 1" cnt="1 0"/>
                </dgm:if>
                <dgm:if name="Name95" axis="ch" ptType="node" func="cnt" op="equ" val="6">
                  <dgm:presOf axis="ch desOrSelf" ptType="node node" st="4 1" cnt="1 0"/>
                </dgm:if>
                <dgm:else name="Name96">
                  <dgm:presOf axis="ch desOrSelf" ptType="node node" st="5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97"/>
    </dgm:choose>
    <dgm:choose name="Name98">
      <dgm:if name="Name99" axis="ch" ptType="node" func="cnt" op="gte" val="4">
        <dgm:layoutNode name="wedge4">
          <dgm:alg type="sp"/>
          <dgm:choose name="Name100">
            <dgm:if name="Name101" axis="ch" ptType="node" func="cnt" op="equ" val="4">
              <dgm:shape xmlns:r="http://schemas.openxmlformats.org/officeDocument/2006/relationships" type="pie" r:blip="">
                <dgm:adjLst>
                  <dgm:adj idx="1" val="180"/>
                  <dgm:adj idx="2" val="270"/>
                </dgm:adjLst>
              </dgm:shape>
            </dgm:if>
            <dgm:if name="Name102" axis="ch" ptType="node" func="cnt" op="equ" val="5">
              <dgm:shape xmlns:r="http://schemas.openxmlformats.org/officeDocument/2006/relationships" type="pie" r:blip="">
                <dgm:adjLst>
                  <dgm:adj idx="1" val="126"/>
                  <dgm:adj idx="2" val="198"/>
                </dgm:adjLst>
              </dgm:shape>
            </dgm:if>
            <dgm:if name="Name103" axis="ch" ptType="node" func="cnt" op="equ" val="6">
              <dgm:shape xmlns:r="http://schemas.openxmlformats.org/officeDocument/2006/relationships" type="pie" r:blip="">
                <dgm:adjLst>
                  <dgm:adj idx="1" val="90"/>
                  <dgm:adj idx="2" val="150"/>
                </dgm:adjLst>
              </dgm:shape>
            </dgm:if>
            <dgm:else name="Name104">
              <dgm:shape xmlns:r="http://schemas.openxmlformats.org/officeDocument/2006/relationships" type="pie" r:blip="">
                <dgm:adjLst>
                  <dgm:adj idx="1" val="64.2871"/>
                  <dgm:adj idx="2" val="115.7143"/>
                </dgm:adjLst>
              </dgm:shape>
            </dgm:else>
          </dgm:choose>
          <dgm:choose name="Name105">
            <dgm:if name="Name106" func="var" arg="dir" op="equ" val="norm">
              <dgm:presOf axis="ch desOrSelf" ptType="node node" st="4 1" cnt="1 0"/>
            </dgm:if>
            <dgm:else name="Name107">
              <dgm:choose name="Name108">
                <dgm:if name="Name109" axis="ch" ptType="node" func="cnt" op="equ" val="4">
                  <dgm:presOf axis="ch desOrSelf" ptType="node node" st="1 1" cnt="1 0"/>
                </dgm:if>
                <dgm:if name="Name110" axis="ch" ptType="node" func="cnt" op="equ" val="5">
                  <dgm:presOf axis="ch desOrSelf" ptType="node node" st="2 1" cnt="1 0"/>
                </dgm:if>
                <dgm:if name="Name111" axis="ch" ptType="node" func="cnt" op="equ" val="6">
                  <dgm:presOf axis="ch desOrSelf" ptType="node node" st="3 1" cnt="1 0"/>
                </dgm:if>
                <dgm:else name="Name112">
                  <dgm:presOf axis="ch desOrSelf" ptType="node node" st="4 1" cnt="1 0"/>
                </dgm:else>
              </dgm:choose>
            </dgm:else>
          </dgm:choose>
          <dgm:constrLst/>
          <dgm:ruleLst/>
        </dgm:layoutNode>
        <dgm:layoutNode name="dummy4a" moveWith="wedge4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4b" moveWith="wedge4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4Tx" moveWith="wedge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13">
            <dgm:if name="Name114" func="var" arg="dir" op="equ" val="norm">
              <dgm:presOf axis="ch desOrSelf" ptType="node node" st="4 1" cnt="1 0"/>
            </dgm:if>
            <dgm:else name="Name115">
              <dgm:choose name="Name116">
                <dgm:if name="Name117" axis="ch" ptType="node" func="cnt" op="equ" val="4">
                  <dgm:presOf axis="ch desOrSelf" ptType="node node" st="1 1" cnt="1 0"/>
                </dgm:if>
                <dgm:if name="Name118" axis="ch" ptType="node" func="cnt" op="equ" val="5">
                  <dgm:presOf axis="ch desOrSelf" ptType="node node" st="2 1" cnt="1 0"/>
                </dgm:if>
                <dgm:if name="Name119" axis="ch" ptType="node" func="cnt" op="equ" val="6">
                  <dgm:presOf axis="ch desOrSelf" ptType="node node" st="3 1" cnt="1 0"/>
                </dgm:if>
                <dgm:else name="Name120">
                  <dgm:presOf axis="ch desOrSelf" ptType="node node" st="4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21"/>
    </dgm:choose>
    <dgm:choose name="Name122">
      <dgm:if name="Name123" axis="ch" ptType="node" func="cnt" op="gte" val="5">
        <dgm:layoutNode name="wedge5">
          <dgm:alg type="sp"/>
          <dgm:choose name="Name124">
            <dgm:if name="Name125" axis="ch" ptType="node" func="cnt" op="equ" val="5">
              <dgm:shape xmlns:r="http://schemas.openxmlformats.org/officeDocument/2006/relationships" type="pie" r:blip="">
                <dgm:adjLst>
                  <dgm:adj idx="1" val="198"/>
                  <dgm:adj idx="2" val="270"/>
                </dgm:adjLst>
              </dgm:shape>
            </dgm:if>
            <dgm:if name="Name126" axis="ch" ptType="node" func="cnt" op="equ" val="6">
              <dgm:shape xmlns:r="http://schemas.openxmlformats.org/officeDocument/2006/relationships" type="pie" r:blip="">
                <dgm:adjLst>
                  <dgm:adj idx="1" val="150"/>
                  <dgm:adj idx="2" val="210"/>
                </dgm:adjLst>
              </dgm:shape>
            </dgm:if>
            <dgm:else name="Name127">
              <dgm:shape xmlns:r="http://schemas.openxmlformats.org/officeDocument/2006/relationships" type="pie" r:blip="">
                <dgm:adjLst>
                  <dgm:adj idx="1" val="115.7143"/>
                  <dgm:adj idx="2" val="167.1429"/>
                </dgm:adjLst>
              </dgm:shape>
            </dgm:else>
          </dgm:choose>
          <dgm:choose name="Name128">
            <dgm:if name="Name129" func="var" arg="dir" op="equ" val="norm">
              <dgm:presOf axis="ch desOrSelf" ptType="node node" st="5 1" cnt="1 0"/>
            </dgm:if>
            <dgm:else name="Name130">
              <dgm:choose name="Name131">
                <dgm:if name="Name132" axis="ch" ptType="node" func="cnt" op="equ" val="5">
                  <dgm:presOf axis="ch desOrSelf" ptType="node node" st="1 1" cnt="1 0"/>
                </dgm:if>
                <dgm:if name="Name133" axis="ch" ptType="node" func="cnt" op="equ" val="6">
                  <dgm:presOf axis="ch desOrSelf" ptType="node node" st="2 1" cnt="1 0"/>
                </dgm:if>
                <dgm:else name="Name134">
                  <dgm:presOf axis="ch desOrSelf" ptType="node node" st="3 1" cnt="1 0"/>
                </dgm:else>
              </dgm:choose>
            </dgm:else>
          </dgm:choose>
          <dgm:constrLst/>
          <dgm:ruleLst/>
        </dgm:layoutNode>
        <dgm:layoutNode name="dummy5a" moveWith="wedge5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5b" moveWith="wedge5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5Tx" moveWith="wedge5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35">
            <dgm:if name="Name136" func="var" arg="dir" op="equ" val="norm">
              <dgm:presOf axis="ch desOrSelf" ptType="node node" st="5 1" cnt="1 0"/>
            </dgm:if>
            <dgm:else name="Name137">
              <dgm:choose name="Name138">
                <dgm:if name="Name139" axis="ch" ptType="node" func="cnt" op="equ" val="5">
                  <dgm:presOf axis="ch desOrSelf" ptType="node node" st="1 1" cnt="1 0"/>
                </dgm:if>
                <dgm:if name="Name140" axis="ch" ptType="node" func="cnt" op="equ" val="6">
                  <dgm:presOf axis="ch desOrSelf" ptType="node node" st="2 1" cnt="1 0"/>
                </dgm:if>
                <dgm:else name="Name141">
                  <dgm:presOf axis="ch desOrSelf" ptType="node node" st="3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42"/>
    </dgm:choose>
    <dgm:choose name="Name143">
      <dgm:if name="Name144" axis="ch" ptType="node" func="cnt" op="gte" val="6">
        <dgm:layoutNode name="wedge6">
          <dgm:alg type="sp"/>
          <dgm:choose name="Name145">
            <dgm:if name="Name146" axis="ch" ptType="node" func="cnt" op="equ" val="6">
              <dgm:shape xmlns:r="http://schemas.openxmlformats.org/officeDocument/2006/relationships" type="pie" r:blip="">
                <dgm:adjLst>
                  <dgm:adj idx="1" val="210"/>
                  <dgm:adj idx="2" val="270"/>
                </dgm:adjLst>
              </dgm:shape>
            </dgm:if>
            <dgm:else name="Name147">
              <dgm:shape xmlns:r="http://schemas.openxmlformats.org/officeDocument/2006/relationships" type="pie" r:blip="">
                <dgm:adjLst>
                  <dgm:adj idx="1" val="167.1429"/>
                  <dgm:adj idx="2" val="218.5714"/>
                </dgm:adjLst>
              </dgm:shape>
            </dgm:else>
          </dgm:choose>
          <dgm:choose name="Name148">
            <dgm:if name="Name149" func="var" arg="dir" op="equ" val="norm">
              <dgm:presOf axis="ch desOrSelf" ptType="node node" st="6 1" cnt="1 0"/>
            </dgm:if>
            <dgm:else name="Name150">
              <dgm:choose name="Name151">
                <dgm:if name="Name152" axis="ch" ptType="node" func="cnt" op="equ" val="6">
                  <dgm:presOf axis="ch desOrSelf" ptType="node node" st="1 1" cnt="1 0"/>
                </dgm:if>
                <dgm:else name="Name153">
                  <dgm:presOf axis="ch desOrSelf" ptType="node node" st="2 1" cnt="1 0"/>
                </dgm:else>
              </dgm:choose>
            </dgm:else>
          </dgm:choose>
          <dgm:constrLst/>
          <dgm:ruleLst/>
        </dgm:layoutNode>
        <dgm:layoutNode name="dummy6a" moveWith="wedge6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6b" moveWith="wedge6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6Tx" moveWith="wedge6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54">
            <dgm:if name="Name155" func="var" arg="dir" op="equ" val="norm">
              <dgm:presOf axis="ch desOrSelf" ptType="node node" st="6 1" cnt="1 0"/>
            </dgm:if>
            <dgm:else name="Name156">
              <dgm:choose name="Name157">
                <dgm:if name="Name158" axis="ch" ptType="node" func="cnt" op="equ" val="6">
                  <dgm:presOf axis="ch desOrSelf" ptType="node node" st="1 1" cnt="1 0"/>
                </dgm:if>
                <dgm:else name="Name159">
                  <dgm:presOf axis="ch desOrSelf" ptType="node node" st="2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60"/>
    </dgm:choose>
    <dgm:choose name="Name161">
      <dgm:if name="Name162" axis="ch" ptType="node" func="cnt" op="gte" val="7">
        <dgm:layoutNode name="wedge7">
          <dgm:alg type="sp"/>
          <dgm:shape xmlns:r="http://schemas.openxmlformats.org/officeDocument/2006/relationships" type="pie" r:blip="">
            <dgm:adjLst>
              <dgm:adj idx="1" val="218.5714"/>
              <dgm:adj idx="2" val="270"/>
            </dgm:adjLst>
          </dgm:shape>
          <dgm:choose name="Name163">
            <dgm:if name="Name164" func="var" arg="dir" op="equ" val="norm">
              <dgm:presOf axis="ch desOrSelf" ptType="node node" st="7 1" cnt="1 0"/>
            </dgm:if>
            <dgm:else name="Name165">
              <dgm:presOf axis="ch desOrSelf" ptType="node node" st="1 1" cnt="1 0"/>
            </dgm:else>
          </dgm:choose>
          <dgm:constrLst/>
          <dgm:ruleLst/>
        </dgm:layoutNode>
        <dgm:layoutNode name="dummy7a" moveWith="wedge7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7b" moveWith="wedge7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7Tx" moveWith="wedge7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66">
            <dgm:if name="Name167" func="var" arg="dir" op="equ" val="norm">
              <dgm:presOf axis="ch desOrSelf" ptType="node node" st="7 1" cnt="1 0"/>
            </dgm:if>
            <dgm:else name="Name168">
              <dgm:presOf axis="ch desOrSelf" ptType="node node" st="1 1" cnt="1 0"/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69"/>
    </dgm:choose>
    <dgm:choose name="Name170">
      <dgm:if name="Name171" axis="ch" ptType="node" func="cnt" op="equ" val="1">
        <dgm:forEach name="Name172" axis="ch" ptType="sibTrans" hideLastTrans="0" cnt="1">
          <dgm:layoutNode name="arrowWedge1single" styleLbl="fgSibTrans2D1">
            <dgm:choose name="Name173">
              <dgm:if name="Name174" func="var" arg="dir" op="equ" val="norm">
                <dgm:alg type="conn">
                  <dgm:param type="connRout" val="longCurve"/>
                  <dgm:param type="srcNode" val="dummy1a"/>
                  <dgm:param type="dstNode" val="dummy1b"/>
                  <dgm:param type="begPts" val="tL"/>
                  <dgm:param type="endPts" val="tR"/>
                  <dgm:param type="begSty" val="arr"/>
                  <dgm:param type="endSty" val="noArr"/>
                </dgm:alg>
              </dgm:if>
              <dgm:else name="Name175">
                <dgm:alg type="conn">
                  <dgm:param type="connRout" val="longCurve"/>
                  <dgm:param type="srcNode" val="dummy1a"/>
                  <dgm:param type="dstNode" val="dummy1b"/>
                  <dgm:param type="begPts" val="tL"/>
                  <dgm:param type="endPts" val="tR"/>
                  <dgm:param type="begSty" val="noArr"/>
                  <dgm:param type="endSty" val="arr"/>
                </dgm:alg>
              </dgm:else>
            </dgm:choose>
            <dgm:shape xmlns:r="http://schemas.openxmlformats.org/officeDocument/2006/relationships" type="conn" r:blip="">
              <dgm:adjLst/>
            </dgm:shape>
            <dgm:presOf/>
            <dgm:constrLst>
              <dgm:constr type="w" val="1"/>
              <dgm:constr type="begPad"/>
              <dgm:constr type="endPad"/>
            </dgm:constrLst>
            <dgm:ruleLst/>
          </dgm:layoutNode>
        </dgm:forEach>
      </dgm:if>
      <dgm:if name="Name176" axis="ch" ptType="node" func="cnt" op="gte" val="2">
        <dgm:forEach name="Name177" axis="ch" ptType="sibTrans" hideLastTrans="0" cnt="1">
          <dgm:layoutNode name="arrowWedge1" styleLbl="fgSibTrans2D1">
            <dgm:choose name="Name178">
              <dgm:if name="Name179" func="var" arg="dir" op="equ" val="norm">
                <dgm:alg type="conn">
                  <dgm:param type="connRout" val="curve"/>
                  <dgm:param type="srcNode" val="dummy1a"/>
                  <dgm:param type="dstNode" val="dummy1b"/>
                  <dgm:param type="begPts" val="tL"/>
                  <dgm:param type="endPts" val="tL"/>
                  <dgm:param type="begSty" val="noArr"/>
                  <dgm:param type="endSty" val="arr"/>
                </dgm:alg>
              </dgm:if>
              <dgm:else name="Name180">
                <dgm:alg type="conn">
                  <dgm:param type="connRout" val="curve"/>
                  <dgm:param type="srcNode" val="dummy1a"/>
                  <dgm:param type="dstNode" val="dummy1b"/>
                  <dgm:param type="begPts" val="tL"/>
                  <dgm:param type="endPts" val="tL"/>
                  <dgm:param type="begSty" val="arr"/>
                  <dgm:param type="endSty" val="noArr"/>
                </dgm:alg>
              </dgm:else>
            </dgm:choose>
            <dgm:shape xmlns:r="http://schemas.openxmlformats.org/officeDocument/2006/relationships" type="conn" r:blip="">
              <dgm:adjLst/>
            </dgm:shape>
            <dgm:presOf/>
            <dgm:constrLst>
              <dgm:constr type="w" val="1"/>
              <dgm:constr type="begPad"/>
              <dgm:constr type="endPad"/>
            </dgm:constrLst>
            <dgm:ruleLst/>
          </dgm:layoutNode>
        </dgm:forEach>
      </dgm:if>
      <dgm:else name="Name181"/>
    </dgm:choose>
    <dgm:forEach name="Name182" axis="ch" ptType="sibTrans" hideLastTrans="0" st="2" cnt="1">
      <dgm:layoutNode name="arrowWedge2" styleLbl="fgSibTrans2D1">
        <dgm:choose name="Name183">
          <dgm:if name="Name184" func="var" arg="dir" op="equ" val="norm">
            <dgm:alg type="conn">
              <dgm:param type="connRout" val="curve"/>
              <dgm:param type="srcNode" val="dummy2a"/>
              <dgm:param type="dstNode" val="dummy2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85">
            <dgm:alg type="conn">
              <dgm:param type="connRout" val="curve"/>
              <dgm:param type="srcNode" val="dummy2a"/>
              <dgm:param type="dstNode" val="dummy2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86" axis="ch" ptType="sibTrans" hideLastTrans="0" st="3" cnt="1">
      <dgm:layoutNode name="arrowWedge3" styleLbl="fgSibTrans2D1">
        <dgm:choose name="Name187">
          <dgm:if name="Name188" func="var" arg="dir" op="equ" val="norm">
            <dgm:alg type="conn">
              <dgm:param type="connRout" val="curve"/>
              <dgm:param type="srcNode" val="dummy3a"/>
              <dgm:param type="dstNode" val="dummy3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89">
            <dgm:alg type="conn">
              <dgm:param type="connRout" val="curve"/>
              <dgm:param type="srcNode" val="dummy3a"/>
              <dgm:param type="dstNode" val="dummy3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0" axis="ch" ptType="sibTrans" hideLastTrans="0" st="4" cnt="1">
      <dgm:layoutNode name="arrowWedge4" styleLbl="fgSibTrans2D1">
        <dgm:choose name="Name191">
          <dgm:if name="Name192" func="var" arg="dir" op="equ" val="norm">
            <dgm:alg type="conn">
              <dgm:param type="connRout" val="curve"/>
              <dgm:param type="srcNode" val="dummy4a"/>
              <dgm:param type="dstNode" val="dummy4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93">
            <dgm:alg type="conn">
              <dgm:param type="connRout" val="curve"/>
              <dgm:param type="srcNode" val="dummy4a"/>
              <dgm:param type="dstNode" val="dummy4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4" axis="ch" ptType="sibTrans" hideLastTrans="0" st="5" cnt="1">
      <dgm:layoutNode name="arrowWedge5" styleLbl="fgSibTrans2D1">
        <dgm:choose name="Name195">
          <dgm:if name="Name196" func="var" arg="dir" op="equ" val="norm">
            <dgm:alg type="conn">
              <dgm:param type="connRout" val="curve"/>
              <dgm:param type="srcNode" val="dummy5a"/>
              <dgm:param type="dstNode" val="dummy5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97">
            <dgm:alg type="conn">
              <dgm:param type="connRout" val="curve"/>
              <dgm:param type="srcNode" val="dummy5a"/>
              <dgm:param type="dstNode" val="dummy5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8" axis="ch" ptType="sibTrans" hideLastTrans="0" st="6" cnt="1">
      <dgm:layoutNode name="arrowWedge6" styleLbl="fgSibTrans2D1">
        <dgm:choose name="Name199">
          <dgm:if name="Name200" func="var" arg="dir" op="equ" val="norm">
            <dgm:alg type="conn">
              <dgm:param type="connRout" val="curve"/>
              <dgm:param type="srcNode" val="dummy6a"/>
              <dgm:param type="dstNode" val="dummy6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201">
            <dgm:alg type="conn">
              <dgm:param type="connRout" val="curve"/>
              <dgm:param type="srcNode" val="dummy6a"/>
              <dgm:param type="dstNode" val="dummy6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202" axis="ch" ptType="sibTrans" hideLastTrans="0" st="7" cnt="1">
      <dgm:layoutNode name="arrowWedge7" styleLbl="fgSibTrans2D1">
        <dgm:choose name="Name203">
          <dgm:if name="Name204" func="var" arg="dir" op="equ" val="norm">
            <dgm:alg type="conn">
              <dgm:param type="connRout" val="curve"/>
              <dgm:param type="srcNode" val="dummy7a"/>
              <dgm:param type="dstNode" val="dummy7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205">
            <dgm:alg type="conn">
              <dgm:param type="connRout" val="curve"/>
              <dgm:param type="srcNode" val="dummy7a"/>
              <dgm:param type="dstNode" val="dummy7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4302919" cy="720361"/>
          </a:xfrm>
          <a:prstGeom prst="rect">
            <a:avLst/>
          </a:prstGeom>
        </p:spPr>
        <p:txBody>
          <a:bodyPr vert="horz" lIns="132743" tIns="66372" rIns="132743" bIns="66372" rtlCol="0"/>
          <a:lstStyle>
            <a:lvl1pPr algn="l">
              <a:defRPr sz="17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624596" y="1"/>
            <a:ext cx="4302919" cy="720361"/>
          </a:xfrm>
          <a:prstGeom prst="rect">
            <a:avLst/>
          </a:prstGeom>
        </p:spPr>
        <p:txBody>
          <a:bodyPr vert="horz" lIns="132743" tIns="66372" rIns="132743" bIns="66372" rtlCol="0"/>
          <a:lstStyle>
            <a:lvl1pPr algn="r">
              <a:defRPr sz="1700"/>
            </a:lvl1pPr>
          </a:lstStyle>
          <a:p>
            <a:fld id="{EE5EC4B2-8F2A-46D2-811E-6857E9B8B3D5}" type="datetimeFigureOut">
              <a:rPr lang="en-US" smtClean="0"/>
              <a:t>10/4/2018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735138" y="1795463"/>
            <a:ext cx="6459537" cy="48450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132743" tIns="66372" rIns="132743" bIns="66372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92982" y="6909474"/>
            <a:ext cx="7943850" cy="5653207"/>
          </a:xfrm>
          <a:prstGeom prst="rect">
            <a:avLst/>
          </a:prstGeom>
        </p:spPr>
        <p:txBody>
          <a:bodyPr vert="horz" lIns="132743" tIns="66372" rIns="132743" bIns="66372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13636992"/>
            <a:ext cx="4302919" cy="720359"/>
          </a:xfrm>
          <a:prstGeom prst="rect">
            <a:avLst/>
          </a:prstGeom>
        </p:spPr>
        <p:txBody>
          <a:bodyPr vert="horz" lIns="132743" tIns="66372" rIns="132743" bIns="66372" rtlCol="0" anchor="b"/>
          <a:lstStyle>
            <a:lvl1pPr algn="l">
              <a:defRPr sz="17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624596" y="13636992"/>
            <a:ext cx="4302919" cy="720359"/>
          </a:xfrm>
          <a:prstGeom prst="rect">
            <a:avLst/>
          </a:prstGeom>
        </p:spPr>
        <p:txBody>
          <a:bodyPr vert="horz" lIns="132743" tIns="66372" rIns="132743" bIns="66372" rtlCol="0" anchor="b"/>
          <a:lstStyle>
            <a:lvl1pPr algn="r">
              <a:defRPr sz="1700"/>
            </a:lvl1pPr>
          </a:lstStyle>
          <a:p>
            <a:fld id="{7314EE10-0028-47F3-8985-DF53CAC0ACEC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46716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14EE10-0028-47F3-8985-DF53CAC0ACEC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01308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EA33CF-6226-4464-87E2-FDDD0F6FE7A4}" type="datetimeFigureOut">
              <a:rPr lang="fi-FI" smtClean="0"/>
              <a:t>4.10.2018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7E0433-C17E-43F1-B8B9-E23621CDE905}" type="slidenum">
              <a:rPr lang="fi-FI" smtClean="0"/>
              <a:t>‹Nº›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761025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EA33CF-6226-4464-87E2-FDDD0F6FE7A4}" type="datetimeFigureOut">
              <a:rPr lang="fi-FI" smtClean="0"/>
              <a:t>4.10.2018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7E0433-C17E-43F1-B8B9-E23621CDE905}" type="slidenum">
              <a:rPr lang="fi-FI" smtClean="0"/>
              <a:t>‹Nº›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876922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EA33CF-6226-4464-87E2-FDDD0F6FE7A4}" type="datetimeFigureOut">
              <a:rPr lang="fi-FI" smtClean="0"/>
              <a:t>4.10.2018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7E0433-C17E-43F1-B8B9-E23621CDE905}" type="slidenum">
              <a:rPr lang="fi-FI" smtClean="0"/>
              <a:t>‹Nº›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915977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EA33CF-6226-4464-87E2-FDDD0F6FE7A4}" type="datetimeFigureOut">
              <a:rPr lang="fi-FI" smtClean="0"/>
              <a:t>4.10.2018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7E0433-C17E-43F1-B8B9-E23621CDE905}" type="slidenum">
              <a:rPr lang="fi-FI" smtClean="0"/>
              <a:t>‹Nº›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477165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EA33CF-6226-4464-87E2-FDDD0F6FE7A4}" type="datetimeFigureOut">
              <a:rPr lang="fi-FI" smtClean="0"/>
              <a:t>4.10.2018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7E0433-C17E-43F1-B8B9-E23621CDE905}" type="slidenum">
              <a:rPr lang="fi-FI" smtClean="0"/>
              <a:t>‹Nº›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788584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EA33CF-6226-4464-87E2-FDDD0F6FE7A4}" type="datetimeFigureOut">
              <a:rPr lang="fi-FI" smtClean="0"/>
              <a:t>4.10.2018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7E0433-C17E-43F1-B8B9-E23621CDE905}" type="slidenum">
              <a:rPr lang="fi-FI" smtClean="0"/>
              <a:t>‹Nº›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154227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EA33CF-6226-4464-87E2-FDDD0F6FE7A4}" type="datetimeFigureOut">
              <a:rPr lang="fi-FI" smtClean="0"/>
              <a:t>4.10.2018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7E0433-C17E-43F1-B8B9-E23621CDE905}" type="slidenum">
              <a:rPr lang="fi-FI" smtClean="0"/>
              <a:t>‹Nº›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670674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EA33CF-6226-4464-87E2-FDDD0F6FE7A4}" type="datetimeFigureOut">
              <a:rPr lang="fi-FI" smtClean="0"/>
              <a:t>4.10.2018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7E0433-C17E-43F1-B8B9-E23621CDE905}" type="slidenum">
              <a:rPr lang="fi-FI" smtClean="0"/>
              <a:t>‹Nº›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665095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EA33CF-6226-4464-87E2-FDDD0F6FE7A4}" type="datetimeFigureOut">
              <a:rPr lang="fi-FI" smtClean="0"/>
              <a:t>4.10.2018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7E0433-C17E-43F1-B8B9-E23621CDE905}" type="slidenum">
              <a:rPr lang="fi-FI" smtClean="0"/>
              <a:t>‹Nº›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552585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EA33CF-6226-4464-87E2-FDDD0F6FE7A4}" type="datetimeFigureOut">
              <a:rPr lang="fi-FI" smtClean="0"/>
              <a:t>4.10.2018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7E0433-C17E-43F1-B8B9-E23621CDE905}" type="slidenum">
              <a:rPr lang="fi-FI" smtClean="0"/>
              <a:t>‹Nº›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348375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EA33CF-6226-4464-87E2-FDDD0F6FE7A4}" type="datetimeFigureOut">
              <a:rPr lang="fi-FI" smtClean="0"/>
              <a:t>4.10.2018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7E0433-C17E-43F1-B8B9-E23621CDE905}" type="slidenum">
              <a:rPr lang="fi-FI" smtClean="0"/>
              <a:t>‹Nº›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170252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EA33CF-6226-4464-87E2-FDDD0F6FE7A4}" type="datetimeFigureOut">
              <a:rPr lang="fi-FI" smtClean="0"/>
              <a:t>4.10.2018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7E0433-C17E-43F1-B8B9-E23621CDE905}" type="slidenum">
              <a:rPr lang="fi-FI" smtClean="0"/>
              <a:t>‹Nº›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459253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4189824" y="836712"/>
            <a:ext cx="2808312" cy="2941788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fi-FI" dirty="0">
                <a:solidFill>
                  <a:srgbClr val="002060"/>
                </a:solidFill>
              </a:rPr>
              <a:t>Action </a:t>
            </a:r>
            <a:r>
              <a:rPr lang="fi-FI" dirty="0" err="1">
                <a:solidFill>
                  <a:srgbClr val="002060"/>
                </a:solidFill>
              </a:rPr>
              <a:t>plan</a:t>
            </a:r>
            <a:endParaRPr lang="fi-FI" dirty="0">
              <a:solidFill>
                <a:srgbClr val="002060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2172072" y="1484784"/>
            <a:ext cx="4176464" cy="4176464"/>
          </a:xfrm>
          <a:prstGeom prst="ellipse">
            <a:avLst/>
          </a:prstGeom>
          <a:gradFill flip="none" rotWithShape="1">
            <a:gsLst>
              <a:gs pos="0">
                <a:srgbClr val="FF9900">
                  <a:tint val="66000"/>
                  <a:satMod val="160000"/>
                </a:srgbClr>
              </a:gs>
              <a:gs pos="50000">
                <a:srgbClr val="FF9900">
                  <a:tint val="44500"/>
                  <a:satMod val="160000"/>
                </a:srgbClr>
              </a:gs>
              <a:gs pos="100000">
                <a:srgbClr val="FF9900">
                  <a:tint val="23500"/>
                  <a:satMod val="160000"/>
                </a:srgbClr>
              </a:gs>
            </a:gsLst>
            <a:lin ang="0" scaled="1"/>
            <a:tileRect/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graphicFrame>
        <p:nvGraphicFramePr>
          <p:cNvPr id="3" name="Diagram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57454749"/>
              </p:ext>
            </p:extLst>
          </p:nvPr>
        </p:nvGraphicFramePr>
        <p:xfrm>
          <a:off x="1451992" y="1901056"/>
          <a:ext cx="5640288" cy="34001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0" name="Up Arrow 9"/>
          <p:cNvSpPr/>
          <p:nvPr/>
        </p:nvSpPr>
        <p:spPr>
          <a:xfrm rot="3057550">
            <a:off x="3969485" y="1283011"/>
            <a:ext cx="936104" cy="720080"/>
          </a:xfrm>
          <a:prstGeom prst="upArrow">
            <a:avLst/>
          </a:prstGeom>
          <a:gradFill flip="none" rotWithShape="1">
            <a:gsLst>
              <a:gs pos="0">
                <a:srgbClr val="FF9900">
                  <a:tint val="66000"/>
                  <a:satMod val="160000"/>
                </a:srgbClr>
              </a:gs>
              <a:gs pos="50000">
                <a:srgbClr val="FF9900">
                  <a:tint val="44500"/>
                  <a:satMod val="160000"/>
                </a:srgbClr>
              </a:gs>
              <a:gs pos="100000">
                <a:srgbClr val="FF9900">
                  <a:tint val="23500"/>
                  <a:satMod val="160000"/>
                </a:srgbClr>
              </a:gs>
            </a:gsLst>
            <a:lin ang="16200000" scaled="1"/>
            <a:tileRect/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1" name="TextBox 10"/>
          <p:cNvSpPr txBox="1"/>
          <p:nvPr/>
        </p:nvSpPr>
        <p:spPr>
          <a:xfrm>
            <a:off x="35500" y="6625360"/>
            <a:ext cx="5544612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800" dirty="0" err="1"/>
              <a:t>Based</a:t>
            </a:r>
            <a:r>
              <a:rPr lang="fi-FI" sz="800" dirty="0"/>
              <a:t> on </a:t>
            </a:r>
            <a:r>
              <a:rPr lang="fi-FI" sz="800" dirty="0" err="1"/>
              <a:t>guide</a:t>
            </a:r>
            <a:r>
              <a:rPr lang="fi-FI" sz="800" dirty="0"/>
              <a:t>  ”</a:t>
            </a:r>
            <a:r>
              <a:rPr lang="fi-FI" sz="800" dirty="0" err="1"/>
              <a:t>Strenght</a:t>
            </a:r>
            <a:r>
              <a:rPr lang="fi-FI" sz="800" dirty="0"/>
              <a:t> </a:t>
            </a:r>
            <a:r>
              <a:rPr lang="fi-FI" sz="800" dirty="0" err="1"/>
              <a:t>from</a:t>
            </a:r>
            <a:r>
              <a:rPr lang="fi-FI" sz="800" dirty="0"/>
              <a:t> International </a:t>
            </a:r>
            <a:r>
              <a:rPr lang="fi-FI" sz="800" dirty="0" err="1"/>
              <a:t>Cooperation</a:t>
            </a:r>
            <a:r>
              <a:rPr lang="fi-FI" sz="800" dirty="0"/>
              <a:t>” , 2010, Finland (</a:t>
            </a:r>
            <a:r>
              <a:rPr lang="fi-FI" sz="800" dirty="0" err="1"/>
              <a:t>trans</a:t>
            </a:r>
            <a:r>
              <a:rPr lang="fi-FI" sz="800" dirty="0"/>
              <a:t>. 2013) 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35500" y="13060"/>
            <a:ext cx="60486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2800" dirty="0" err="1"/>
              <a:t>The</a:t>
            </a:r>
            <a:r>
              <a:rPr lang="fi-FI" sz="2800" dirty="0"/>
              <a:t> </a:t>
            </a:r>
            <a:r>
              <a:rPr lang="fi-FI" sz="2800" dirty="0" err="1"/>
              <a:t>internationalisation</a:t>
            </a:r>
            <a:r>
              <a:rPr lang="fi-FI" sz="2800" dirty="0"/>
              <a:t>  </a:t>
            </a:r>
            <a:r>
              <a:rPr lang="fi-FI" sz="2800" dirty="0" err="1"/>
              <a:t>strategy</a:t>
            </a:r>
            <a:r>
              <a:rPr lang="fi-FI" sz="2800" dirty="0"/>
              <a:t> </a:t>
            </a:r>
            <a:r>
              <a:rPr lang="fi-FI" sz="2800" dirty="0" err="1"/>
              <a:t>model</a:t>
            </a:r>
            <a:endParaRPr lang="fi-FI" sz="2800" dirty="0"/>
          </a:p>
        </p:txBody>
      </p:sp>
      <p:sp>
        <p:nvSpPr>
          <p:cNvPr id="5" name="Rectangular Callout 4"/>
          <p:cNvSpPr/>
          <p:nvPr/>
        </p:nvSpPr>
        <p:spPr>
          <a:xfrm>
            <a:off x="104188" y="3778500"/>
            <a:ext cx="2019540" cy="474917"/>
          </a:xfrm>
          <a:prstGeom prst="wedgeRectCallout">
            <a:avLst>
              <a:gd name="adj1" fmla="val 58383"/>
              <a:gd name="adj2" fmla="val -3572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200" dirty="0"/>
              <a:t>Teachers, </a:t>
            </a:r>
            <a:r>
              <a:rPr lang="fi-FI" sz="1200" dirty="0" err="1"/>
              <a:t>staff</a:t>
            </a:r>
            <a:r>
              <a:rPr lang="fi-FI" sz="1200" dirty="0"/>
              <a:t> and management</a:t>
            </a:r>
          </a:p>
        </p:txBody>
      </p:sp>
      <p:sp>
        <p:nvSpPr>
          <p:cNvPr id="12" name="Rectangular Callout 11"/>
          <p:cNvSpPr/>
          <p:nvPr/>
        </p:nvSpPr>
        <p:spPr>
          <a:xfrm>
            <a:off x="98756" y="5661248"/>
            <a:ext cx="2073315" cy="223242"/>
          </a:xfrm>
          <a:prstGeom prst="wedgeRectCallout">
            <a:avLst>
              <a:gd name="adj1" fmla="val 83050"/>
              <a:gd name="adj2" fmla="val -337035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200" dirty="0"/>
              <a:t>Partners</a:t>
            </a:r>
            <a:endParaRPr lang="en-US" sz="1200" dirty="0"/>
          </a:p>
        </p:txBody>
      </p:sp>
      <p:sp>
        <p:nvSpPr>
          <p:cNvPr id="6" name="Rectangular Callout 5"/>
          <p:cNvSpPr/>
          <p:nvPr/>
        </p:nvSpPr>
        <p:spPr>
          <a:xfrm>
            <a:off x="98756" y="536280"/>
            <a:ext cx="2024972" cy="800566"/>
          </a:xfrm>
          <a:prstGeom prst="wedgeRectCallout">
            <a:avLst>
              <a:gd name="adj1" fmla="val 120794"/>
              <a:gd name="adj2" fmla="val 252246"/>
            </a:avLst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i-FI" sz="1200" dirty="0" err="1"/>
              <a:t>Chosen</a:t>
            </a:r>
            <a:r>
              <a:rPr lang="fi-FI" sz="1200" dirty="0"/>
              <a:t> </a:t>
            </a:r>
            <a:r>
              <a:rPr lang="fi-FI" sz="1200" dirty="0" err="1"/>
              <a:t>path</a:t>
            </a:r>
            <a:r>
              <a:rPr lang="fi-FI" sz="1200" dirty="0"/>
              <a:t> for </a:t>
            </a:r>
            <a:r>
              <a:rPr lang="fi-FI" sz="1200" dirty="0" err="1"/>
              <a:t>future</a:t>
            </a:r>
            <a:r>
              <a:rPr lang="fi-FI" sz="1200" dirty="0"/>
              <a:t>:</a:t>
            </a:r>
          </a:p>
          <a:p>
            <a:r>
              <a:rPr lang="fi-FI" sz="1200" dirty="0"/>
              <a:t>’</a:t>
            </a:r>
            <a:r>
              <a:rPr lang="fi-FI" sz="1200" dirty="0" err="1"/>
              <a:t>visionary</a:t>
            </a:r>
            <a:r>
              <a:rPr lang="fi-FI" sz="1200" dirty="0"/>
              <a:t>’ </a:t>
            </a:r>
            <a:r>
              <a:rPr lang="fi-FI" sz="1200" dirty="0" err="1"/>
              <a:t>goals</a:t>
            </a:r>
            <a:r>
              <a:rPr lang="fi-FI" sz="1200" dirty="0"/>
              <a:t> and/</a:t>
            </a:r>
            <a:r>
              <a:rPr lang="fi-FI" sz="1200" dirty="0" err="1"/>
              <a:t>or</a:t>
            </a:r>
            <a:r>
              <a:rPr lang="fi-FI" sz="1200" dirty="0"/>
              <a:t> </a:t>
            </a:r>
            <a:r>
              <a:rPr lang="fi-FI" sz="1200" dirty="0" err="1"/>
              <a:t>qualitative</a:t>
            </a:r>
            <a:r>
              <a:rPr lang="fi-FI" sz="1200" dirty="0"/>
              <a:t> and </a:t>
            </a:r>
            <a:r>
              <a:rPr lang="fi-FI" sz="1200" dirty="0" err="1"/>
              <a:t>quantitative</a:t>
            </a:r>
            <a:r>
              <a:rPr lang="fi-FI" sz="1200" dirty="0"/>
              <a:t> </a:t>
            </a:r>
            <a:r>
              <a:rPr lang="fi-FI" sz="1200" dirty="0" err="1"/>
              <a:t>improvement</a:t>
            </a:r>
            <a:r>
              <a:rPr lang="fi-FI" sz="1200" dirty="0"/>
              <a:t> </a:t>
            </a:r>
            <a:r>
              <a:rPr lang="fi-FI" sz="1200" dirty="0" err="1"/>
              <a:t>goals</a:t>
            </a:r>
            <a:r>
              <a:rPr lang="fi-FI" sz="1200" dirty="0"/>
              <a:t> (</a:t>
            </a:r>
            <a:r>
              <a:rPr lang="fi-FI" sz="1200" dirty="0" err="1"/>
              <a:t>max</a:t>
            </a:r>
            <a:r>
              <a:rPr lang="fi-FI" sz="1200" dirty="0"/>
              <a:t> 5-6)</a:t>
            </a:r>
          </a:p>
        </p:txBody>
      </p:sp>
      <p:sp>
        <p:nvSpPr>
          <p:cNvPr id="8" name="Rectangular Callout 7"/>
          <p:cNvSpPr/>
          <p:nvPr/>
        </p:nvSpPr>
        <p:spPr>
          <a:xfrm>
            <a:off x="7265819" y="116631"/>
            <a:ext cx="1777504" cy="2036832"/>
          </a:xfrm>
          <a:prstGeom prst="wedgeRectCallout">
            <a:avLst>
              <a:gd name="adj1" fmla="val -107508"/>
              <a:gd name="adj2" fmla="val 4258"/>
            </a:avLst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i-FI" sz="1200"/>
              <a:t>Action </a:t>
            </a:r>
            <a:r>
              <a:rPr lang="fi-FI" sz="1200" dirty="0" err="1"/>
              <a:t>plan</a:t>
            </a:r>
            <a:r>
              <a:rPr lang="fi-FI" sz="1200" dirty="0"/>
              <a:t> </a:t>
            </a:r>
            <a:r>
              <a:rPr lang="fi-FI" sz="1200" dirty="0" err="1"/>
              <a:t>based</a:t>
            </a:r>
            <a:r>
              <a:rPr lang="fi-FI" sz="1200" dirty="0"/>
              <a:t> </a:t>
            </a:r>
            <a:br>
              <a:rPr lang="fi-FI" sz="1200" dirty="0"/>
            </a:br>
            <a:r>
              <a:rPr lang="fi-FI" sz="1200" dirty="0"/>
              <a:t>on </a:t>
            </a:r>
            <a:r>
              <a:rPr lang="fi-FI" sz="1200" dirty="0" err="1"/>
              <a:t>strategic</a:t>
            </a:r>
            <a:r>
              <a:rPr lang="fi-FI" sz="1200" dirty="0"/>
              <a:t> </a:t>
            </a:r>
            <a:r>
              <a:rPr lang="fi-FI" sz="1200" dirty="0" err="1"/>
              <a:t>goals</a:t>
            </a:r>
            <a:r>
              <a:rPr lang="fi-FI" sz="1200" dirty="0"/>
              <a:t>:</a:t>
            </a:r>
          </a:p>
          <a:p>
            <a:pPr marL="342900" indent="-342900">
              <a:buAutoNum type="arabicParenR"/>
            </a:pPr>
            <a:r>
              <a:rPr lang="fi-FI" sz="1200" dirty="0"/>
              <a:t>Short-</a:t>
            </a:r>
            <a:r>
              <a:rPr lang="fi-FI" sz="1200" dirty="0" err="1"/>
              <a:t>term</a:t>
            </a:r>
            <a:r>
              <a:rPr lang="fi-FI" sz="1200" dirty="0"/>
              <a:t> </a:t>
            </a:r>
            <a:r>
              <a:rPr lang="fi-FI" sz="1200" dirty="0" err="1"/>
              <a:t>actions</a:t>
            </a:r>
            <a:r>
              <a:rPr lang="fi-FI" sz="1200" dirty="0"/>
              <a:t> </a:t>
            </a:r>
          </a:p>
          <a:p>
            <a:pPr marL="342900" indent="-342900">
              <a:buFontTx/>
              <a:buAutoNum type="arabicParenR"/>
            </a:pPr>
            <a:r>
              <a:rPr lang="fi-FI" sz="1200" dirty="0" err="1"/>
              <a:t>Procedures</a:t>
            </a:r>
            <a:r>
              <a:rPr lang="fi-FI" sz="1200" dirty="0"/>
              <a:t>, </a:t>
            </a:r>
            <a:r>
              <a:rPr lang="fi-FI" sz="1200" dirty="0" err="1"/>
              <a:t>resources</a:t>
            </a:r>
            <a:r>
              <a:rPr lang="fi-FI" sz="1200" dirty="0"/>
              <a:t>, </a:t>
            </a:r>
            <a:r>
              <a:rPr lang="fi-FI" sz="1200" dirty="0" err="1"/>
              <a:t>milestones</a:t>
            </a:r>
            <a:r>
              <a:rPr lang="fi-FI" sz="1200" dirty="0"/>
              <a:t>/</a:t>
            </a:r>
            <a:r>
              <a:rPr lang="fi-FI" sz="1200" dirty="0" err="1"/>
              <a:t>sche-dules</a:t>
            </a:r>
            <a:r>
              <a:rPr lang="fi-FI" sz="1200" dirty="0"/>
              <a:t>, </a:t>
            </a:r>
            <a:r>
              <a:rPr lang="fi-FI" sz="1200" dirty="0" err="1"/>
              <a:t>performance</a:t>
            </a:r>
            <a:r>
              <a:rPr lang="fi-FI" sz="1200" dirty="0"/>
              <a:t> </a:t>
            </a:r>
            <a:r>
              <a:rPr lang="fi-FI" sz="1200" dirty="0" err="1"/>
              <a:t>targets</a:t>
            </a:r>
            <a:r>
              <a:rPr lang="fi-FI" sz="1200" dirty="0"/>
              <a:t> </a:t>
            </a:r>
          </a:p>
          <a:p>
            <a:pPr marL="342900" indent="-342900">
              <a:buFontTx/>
              <a:buAutoNum type="arabicParenR"/>
            </a:pPr>
            <a:r>
              <a:rPr lang="fi-FI" sz="1200" dirty="0"/>
              <a:t>”</a:t>
            </a:r>
            <a:r>
              <a:rPr lang="fi-FI" sz="1200" dirty="0" err="1"/>
              <a:t>Space</a:t>
            </a:r>
            <a:r>
              <a:rPr lang="fi-FI" sz="1200" dirty="0"/>
              <a:t>” for </a:t>
            </a:r>
            <a:r>
              <a:rPr lang="fi-FI" sz="1200" dirty="0" err="1"/>
              <a:t>experiments</a:t>
            </a:r>
            <a:r>
              <a:rPr lang="fi-FI" sz="1200" dirty="0"/>
              <a:t> and </a:t>
            </a:r>
            <a:r>
              <a:rPr lang="fi-FI" sz="1200" dirty="0" err="1"/>
              <a:t>innovation</a:t>
            </a:r>
            <a:r>
              <a:rPr lang="fi-FI" sz="1200" dirty="0"/>
              <a:t>?</a:t>
            </a:r>
            <a:endParaRPr lang="en-US" sz="1200" dirty="0"/>
          </a:p>
        </p:txBody>
      </p:sp>
      <p:sp>
        <p:nvSpPr>
          <p:cNvPr id="13" name="Rectangular Callout 12"/>
          <p:cNvSpPr/>
          <p:nvPr/>
        </p:nvSpPr>
        <p:spPr>
          <a:xfrm>
            <a:off x="2450471" y="752304"/>
            <a:ext cx="1495552" cy="546260"/>
          </a:xfrm>
          <a:prstGeom prst="wedgeRectCallout">
            <a:avLst>
              <a:gd name="adj1" fmla="val 76245"/>
              <a:gd name="adj2" fmla="val 119143"/>
            </a:avLst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2000" dirty="0"/>
              <a:t>DAILY WORK</a:t>
            </a:r>
            <a:endParaRPr lang="en-US" sz="2000" dirty="0"/>
          </a:p>
        </p:txBody>
      </p:sp>
      <p:sp>
        <p:nvSpPr>
          <p:cNvPr id="14" name="Rectangular Callout 13"/>
          <p:cNvSpPr/>
          <p:nvPr/>
        </p:nvSpPr>
        <p:spPr>
          <a:xfrm>
            <a:off x="5307127" y="5573049"/>
            <a:ext cx="1691009" cy="272865"/>
          </a:xfrm>
          <a:prstGeom prst="wedgeRectCallout">
            <a:avLst>
              <a:gd name="adj1" fmla="val -107836"/>
              <a:gd name="adj2" fmla="val -774116"/>
            </a:avLst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200" dirty="0" err="1"/>
              <a:t>Differents</a:t>
            </a:r>
            <a:r>
              <a:rPr lang="fi-FI" sz="1200" dirty="0"/>
              <a:t> </a:t>
            </a:r>
            <a:r>
              <a:rPr lang="fi-FI" sz="1200" dirty="0" err="1"/>
              <a:t>scenarios</a:t>
            </a:r>
            <a:endParaRPr lang="en-US" sz="1200" dirty="0"/>
          </a:p>
        </p:txBody>
      </p:sp>
      <p:sp>
        <p:nvSpPr>
          <p:cNvPr id="15" name="Rectangular Callout 14"/>
          <p:cNvSpPr/>
          <p:nvPr/>
        </p:nvSpPr>
        <p:spPr>
          <a:xfrm>
            <a:off x="7284967" y="4040783"/>
            <a:ext cx="1766643" cy="301272"/>
          </a:xfrm>
          <a:prstGeom prst="wedgeRectCallout">
            <a:avLst>
              <a:gd name="adj1" fmla="val -167410"/>
              <a:gd name="adj2" fmla="val -322433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200" dirty="0"/>
              <a:t>Meta-</a:t>
            </a:r>
            <a:r>
              <a:rPr lang="fi-FI" sz="1200" dirty="0" err="1"/>
              <a:t>strategies</a:t>
            </a:r>
            <a:endParaRPr lang="en-US" sz="1200" dirty="0"/>
          </a:p>
        </p:txBody>
      </p:sp>
      <p:sp>
        <p:nvSpPr>
          <p:cNvPr id="16" name="Rectangular Callout 15"/>
          <p:cNvSpPr/>
          <p:nvPr/>
        </p:nvSpPr>
        <p:spPr>
          <a:xfrm>
            <a:off x="7293255" y="4433017"/>
            <a:ext cx="1766643" cy="390736"/>
          </a:xfrm>
          <a:prstGeom prst="wedgeRectCallout">
            <a:avLst>
              <a:gd name="adj1" fmla="val -126159"/>
              <a:gd name="adj2" fmla="val -191514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200" dirty="0"/>
              <a:t>Analysis of </a:t>
            </a:r>
            <a:r>
              <a:rPr lang="fi-FI" sz="1200" dirty="0" err="1"/>
              <a:t>the</a:t>
            </a:r>
            <a:r>
              <a:rPr lang="fi-FI" sz="1200" dirty="0"/>
              <a:t> </a:t>
            </a:r>
            <a:r>
              <a:rPr lang="fi-FI" sz="1200" dirty="0" err="1"/>
              <a:t>overall</a:t>
            </a:r>
            <a:r>
              <a:rPr lang="fi-FI" sz="1200"/>
              <a:t> org. </a:t>
            </a:r>
            <a:r>
              <a:rPr lang="fi-FI" sz="1200" dirty="0" err="1"/>
              <a:t>strategic</a:t>
            </a:r>
            <a:r>
              <a:rPr lang="fi-FI" sz="1200" dirty="0"/>
              <a:t> </a:t>
            </a:r>
            <a:r>
              <a:rPr lang="fi-FI" sz="1200" dirty="0" err="1"/>
              <a:t>aims</a:t>
            </a:r>
            <a:endParaRPr lang="en-US" sz="1200" dirty="0"/>
          </a:p>
        </p:txBody>
      </p:sp>
      <p:sp>
        <p:nvSpPr>
          <p:cNvPr id="17" name="Rectangular Callout 16"/>
          <p:cNvSpPr/>
          <p:nvPr/>
        </p:nvSpPr>
        <p:spPr>
          <a:xfrm>
            <a:off x="104189" y="3459731"/>
            <a:ext cx="2019539" cy="262364"/>
          </a:xfrm>
          <a:prstGeom prst="wedgeRectCallout">
            <a:avLst>
              <a:gd name="adj1" fmla="val 57389"/>
              <a:gd name="adj2" fmla="val -2604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200" dirty="0" err="1"/>
              <a:t>Students</a:t>
            </a:r>
            <a:endParaRPr lang="fi-FI" sz="1200" dirty="0"/>
          </a:p>
        </p:txBody>
      </p:sp>
      <p:sp>
        <p:nvSpPr>
          <p:cNvPr id="18" name="Rectangular Callout 17"/>
          <p:cNvSpPr/>
          <p:nvPr/>
        </p:nvSpPr>
        <p:spPr>
          <a:xfrm>
            <a:off x="98757" y="5369433"/>
            <a:ext cx="2073315" cy="234818"/>
          </a:xfrm>
          <a:prstGeom prst="wedgeRectCallout">
            <a:avLst>
              <a:gd name="adj1" fmla="val 76270"/>
              <a:gd name="adj2" fmla="val -26499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200" dirty="0" err="1"/>
              <a:t>Work</a:t>
            </a:r>
            <a:r>
              <a:rPr lang="fi-FI" sz="1200" dirty="0"/>
              <a:t> </a:t>
            </a:r>
            <a:r>
              <a:rPr lang="fi-FI" sz="1200" dirty="0" err="1"/>
              <a:t>places</a:t>
            </a:r>
            <a:r>
              <a:rPr lang="fi-FI" sz="1200" dirty="0"/>
              <a:t>, </a:t>
            </a:r>
            <a:r>
              <a:rPr lang="fi-FI" sz="1200" dirty="0" err="1"/>
              <a:t>companies</a:t>
            </a:r>
            <a:endParaRPr lang="fi-FI" sz="1200" dirty="0"/>
          </a:p>
        </p:txBody>
      </p:sp>
      <p:sp>
        <p:nvSpPr>
          <p:cNvPr id="19" name="TextBox 18"/>
          <p:cNvSpPr txBox="1"/>
          <p:nvPr/>
        </p:nvSpPr>
        <p:spPr>
          <a:xfrm>
            <a:off x="107504" y="1418000"/>
            <a:ext cx="2016224" cy="1938992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i-FI" sz="800" dirty="0" err="1"/>
              <a:t>Comments</a:t>
            </a:r>
            <a:r>
              <a:rPr lang="fi-FI" sz="800" dirty="0"/>
              <a:t>:</a:t>
            </a:r>
          </a:p>
          <a:p>
            <a:endParaRPr lang="fi-FI" sz="800" dirty="0"/>
          </a:p>
          <a:p>
            <a:endParaRPr lang="fi-FI" sz="800" dirty="0"/>
          </a:p>
          <a:p>
            <a:endParaRPr lang="fi-FI" sz="800" dirty="0"/>
          </a:p>
          <a:p>
            <a:endParaRPr lang="fi-FI" sz="800" dirty="0"/>
          </a:p>
          <a:p>
            <a:endParaRPr lang="fi-FI" sz="800" dirty="0"/>
          </a:p>
          <a:p>
            <a:endParaRPr lang="fi-FI" sz="800" dirty="0"/>
          </a:p>
          <a:p>
            <a:endParaRPr lang="fi-FI" sz="800" dirty="0"/>
          </a:p>
          <a:p>
            <a:endParaRPr lang="fi-FI" sz="800" dirty="0"/>
          </a:p>
          <a:p>
            <a:endParaRPr lang="fi-FI" sz="800" dirty="0"/>
          </a:p>
          <a:p>
            <a:endParaRPr lang="fi-FI" sz="800" dirty="0"/>
          </a:p>
          <a:p>
            <a:endParaRPr lang="fi-FI" sz="800" dirty="0"/>
          </a:p>
          <a:p>
            <a:endParaRPr lang="fi-FI" sz="800" dirty="0"/>
          </a:p>
          <a:p>
            <a:endParaRPr lang="fi-FI" sz="800" dirty="0"/>
          </a:p>
          <a:p>
            <a:endParaRPr lang="en-US" sz="800" dirty="0"/>
          </a:p>
        </p:txBody>
      </p:sp>
      <p:sp>
        <p:nvSpPr>
          <p:cNvPr id="20" name="TextBox 19"/>
          <p:cNvSpPr txBox="1"/>
          <p:nvPr/>
        </p:nvSpPr>
        <p:spPr>
          <a:xfrm>
            <a:off x="7265820" y="2189182"/>
            <a:ext cx="1750068" cy="1815882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i-FI" sz="800" dirty="0" err="1"/>
              <a:t>Comments</a:t>
            </a:r>
            <a:r>
              <a:rPr lang="fi-FI" sz="800" dirty="0"/>
              <a:t>:</a:t>
            </a:r>
          </a:p>
          <a:p>
            <a:endParaRPr lang="fi-FI" sz="800" dirty="0"/>
          </a:p>
          <a:p>
            <a:endParaRPr lang="fi-FI" sz="800" dirty="0"/>
          </a:p>
          <a:p>
            <a:endParaRPr lang="fi-FI" sz="800" dirty="0"/>
          </a:p>
          <a:p>
            <a:endParaRPr lang="fi-FI" sz="800" dirty="0"/>
          </a:p>
          <a:p>
            <a:endParaRPr lang="fi-FI" sz="800" dirty="0"/>
          </a:p>
          <a:p>
            <a:endParaRPr lang="fi-FI" sz="800" dirty="0"/>
          </a:p>
          <a:p>
            <a:endParaRPr lang="fi-FI" sz="800" dirty="0"/>
          </a:p>
          <a:p>
            <a:endParaRPr lang="fi-FI" sz="800" dirty="0"/>
          </a:p>
          <a:p>
            <a:endParaRPr lang="fi-FI" sz="800" dirty="0"/>
          </a:p>
          <a:p>
            <a:endParaRPr lang="fi-FI" sz="800" dirty="0"/>
          </a:p>
          <a:p>
            <a:endParaRPr lang="fi-FI" sz="800" dirty="0"/>
          </a:p>
          <a:p>
            <a:endParaRPr lang="fi-FI" sz="800" dirty="0"/>
          </a:p>
          <a:p>
            <a:endParaRPr lang="en-US" sz="800" dirty="0"/>
          </a:p>
        </p:txBody>
      </p:sp>
      <p:sp>
        <p:nvSpPr>
          <p:cNvPr id="21" name="TextBox 20"/>
          <p:cNvSpPr txBox="1"/>
          <p:nvPr/>
        </p:nvSpPr>
        <p:spPr>
          <a:xfrm>
            <a:off x="7293255" y="4926483"/>
            <a:ext cx="1750068" cy="1692771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i-FI" sz="800" dirty="0" err="1"/>
              <a:t>Comments</a:t>
            </a:r>
            <a:r>
              <a:rPr lang="fi-FI" sz="800" dirty="0"/>
              <a:t>:</a:t>
            </a:r>
          </a:p>
          <a:p>
            <a:endParaRPr lang="fi-FI" sz="800" dirty="0"/>
          </a:p>
          <a:p>
            <a:endParaRPr lang="fi-FI" sz="800" dirty="0"/>
          </a:p>
          <a:p>
            <a:endParaRPr lang="fi-FI" sz="800" dirty="0"/>
          </a:p>
          <a:p>
            <a:endParaRPr lang="fi-FI" sz="800" dirty="0"/>
          </a:p>
          <a:p>
            <a:endParaRPr lang="fi-FI" sz="800" dirty="0"/>
          </a:p>
          <a:p>
            <a:endParaRPr lang="fi-FI" sz="800" dirty="0"/>
          </a:p>
          <a:p>
            <a:endParaRPr lang="fi-FI" sz="800" dirty="0"/>
          </a:p>
          <a:p>
            <a:endParaRPr lang="fi-FI" sz="800" dirty="0"/>
          </a:p>
          <a:p>
            <a:endParaRPr lang="fi-FI" sz="800" dirty="0"/>
          </a:p>
          <a:p>
            <a:endParaRPr lang="fi-FI" sz="800" dirty="0"/>
          </a:p>
          <a:p>
            <a:endParaRPr lang="fi-FI" sz="800" dirty="0"/>
          </a:p>
          <a:p>
            <a:endParaRPr lang="en-US" sz="800" dirty="0"/>
          </a:p>
        </p:txBody>
      </p:sp>
      <p:sp>
        <p:nvSpPr>
          <p:cNvPr id="22" name="TextBox 21"/>
          <p:cNvSpPr txBox="1"/>
          <p:nvPr/>
        </p:nvSpPr>
        <p:spPr>
          <a:xfrm>
            <a:off x="2317070" y="5943194"/>
            <a:ext cx="4658384" cy="707886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i-FI" sz="800" dirty="0" err="1"/>
              <a:t>Comments</a:t>
            </a:r>
            <a:r>
              <a:rPr lang="fi-FI" sz="800" dirty="0"/>
              <a:t>:</a:t>
            </a:r>
          </a:p>
          <a:p>
            <a:endParaRPr lang="fi-FI" sz="800" dirty="0"/>
          </a:p>
          <a:p>
            <a:endParaRPr lang="fi-FI" sz="800" dirty="0"/>
          </a:p>
          <a:p>
            <a:endParaRPr lang="fi-FI" sz="800" dirty="0"/>
          </a:p>
          <a:p>
            <a:endParaRPr lang="en-US" sz="800" dirty="0"/>
          </a:p>
        </p:txBody>
      </p:sp>
      <p:sp>
        <p:nvSpPr>
          <p:cNvPr id="23" name="TextBox 22"/>
          <p:cNvSpPr txBox="1"/>
          <p:nvPr/>
        </p:nvSpPr>
        <p:spPr>
          <a:xfrm>
            <a:off x="107504" y="4334571"/>
            <a:ext cx="2064568" cy="954107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i-FI" sz="800" dirty="0" err="1"/>
              <a:t>Comments</a:t>
            </a:r>
            <a:r>
              <a:rPr lang="fi-FI" sz="800" dirty="0"/>
              <a:t>:</a:t>
            </a:r>
          </a:p>
          <a:p>
            <a:endParaRPr lang="fi-FI" sz="800" dirty="0"/>
          </a:p>
          <a:p>
            <a:endParaRPr lang="fi-FI" sz="800" dirty="0"/>
          </a:p>
          <a:p>
            <a:endParaRPr lang="fi-FI" sz="800" dirty="0"/>
          </a:p>
          <a:p>
            <a:endParaRPr lang="fi-FI" sz="800" dirty="0"/>
          </a:p>
          <a:p>
            <a:endParaRPr lang="fi-FI" sz="800" dirty="0"/>
          </a:p>
          <a:p>
            <a:endParaRPr lang="en-US" sz="800" dirty="0"/>
          </a:p>
        </p:txBody>
      </p:sp>
      <p:sp>
        <p:nvSpPr>
          <p:cNvPr id="24" name="TextBox 23"/>
          <p:cNvSpPr txBox="1"/>
          <p:nvPr/>
        </p:nvSpPr>
        <p:spPr>
          <a:xfrm>
            <a:off x="109589" y="5941487"/>
            <a:ext cx="2064568" cy="707886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i-FI" sz="800" dirty="0" err="1"/>
              <a:t>Comments</a:t>
            </a:r>
            <a:r>
              <a:rPr lang="fi-FI" sz="800" dirty="0"/>
              <a:t>:</a:t>
            </a:r>
          </a:p>
          <a:p>
            <a:endParaRPr lang="fi-FI" sz="800" dirty="0"/>
          </a:p>
          <a:p>
            <a:endParaRPr lang="fi-FI" sz="800" dirty="0"/>
          </a:p>
          <a:p>
            <a:endParaRPr lang="fi-FI" sz="800" dirty="0"/>
          </a:p>
          <a:p>
            <a:endParaRPr lang="en-US" sz="800" dirty="0"/>
          </a:p>
        </p:txBody>
      </p:sp>
      <p:sp>
        <p:nvSpPr>
          <p:cNvPr id="9" name="TextBox 8"/>
          <p:cNvSpPr txBox="1"/>
          <p:nvPr/>
        </p:nvSpPr>
        <p:spPr>
          <a:xfrm>
            <a:off x="3105340" y="4941168"/>
            <a:ext cx="24747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>
                <a:solidFill>
                  <a:srgbClr val="002060"/>
                </a:solidFill>
              </a:rPr>
              <a:t>Operating </a:t>
            </a:r>
            <a:r>
              <a:rPr lang="fi-FI" dirty="0" err="1">
                <a:solidFill>
                  <a:srgbClr val="002060"/>
                </a:solidFill>
              </a:rPr>
              <a:t>environment</a:t>
            </a:r>
            <a:r>
              <a:rPr lang="fi-FI" dirty="0">
                <a:solidFill>
                  <a:srgbClr val="002060"/>
                </a:solidFill>
              </a:rPr>
              <a:t>: </a:t>
            </a:r>
            <a:r>
              <a:rPr lang="fi-FI" dirty="0" err="1">
                <a:solidFill>
                  <a:srgbClr val="002060"/>
                </a:solidFill>
              </a:rPr>
              <a:t>society</a:t>
            </a:r>
            <a:r>
              <a:rPr lang="fi-FI" dirty="0">
                <a:solidFill>
                  <a:srgbClr val="002060"/>
                </a:solidFill>
              </a:rPr>
              <a:t> and </a:t>
            </a:r>
            <a:r>
              <a:rPr lang="fi-FI" dirty="0" err="1">
                <a:solidFill>
                  <a:srgbClr val="002060"/>
                </a:solidFill>
              </a:rPr>
              <a:t>working</a:t>
            </a:r>
            <a:r>
              <a:rPr lang="fi-FI" dirty="0">
                <a:solidFill>
                  <a:srgbClr val="002060"/>
                </a:solidFill>
              </a:rPr>
              <a:t> life</a:t>
            </a:r>
          </a:p>
        </p:txBody>
      </p:sp>
    </p:spTree>
    <p:extLst>
      <p:ext uri="{BB962C8B-B14F-4D97-AF65-F5344CB8AC3E}">
        <p14:creationId xmlns:p14="http://schemas.microsoft.com/office/powerpoint/2010/main" val="37071477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12" grpId="0" animBg="1"/>
      <p:bldP spid="6" grpId="0" animBg="1"/>
      <p:bldP spid="8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184</TotalTime>
  <Words>96</Words>
  <Application>Microsoft Office PowerPoint</Application>
  <PresentationFormat>Presentación en pantalla (4:3)</PresentationFormat>
  <Paragraphs>71</Paragraphs>
  <Slides>1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Office Theme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Mika Saarinen</dc:creator>
  <cp:lastModifiedBy>Cruanyes Gil Anna</cp:lastModifiedBy>
  <cp:revision>33</cp:revision>
  <cp:lastPrinted>2015-04-10T12:15:14Z</cp:lastPrinted>
  <dcterms:created xsi:type="dcterms:W3CDTF">2014-05-25T18:20:10Z</dcterms:created>
  <dcterms:modified xsi:type="dcterms:W3CDTF">2018-10-04T08:22:19Z</dcterms:modified>
</cp:coreProperties>
</file>